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77" r:id="rId4"/>
    <p:sldId id="278" r:id="rId5"/>
    <p:sldId id="279" r:id="rId6"/>
    <p:sldId id="280" r:id="rId7"/>
    <p:sldId id="281" r:id="rId8"/>
    <p:sldId id="283" r:id="rId9"/>
    <p:sldId id="291" r:id="rId10"/>
    <p:sldId id="287" r:id="rId11"/>
    <p:sldId id="289" r:id="rId12"/>
    <p:sldId id="288" r:id="rId13"/>
    <p:sldId id="273" r:id="rId14"/>
    <p:sldId id="290" r:id="rId15"/>
    <p:sldId id="270" r:id="rId16"/>
    <p:sldId id="271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81B"/>
    <a:srgbClr val="8F2122"/>
    <a:srgbClr val="00C6EF"/>
    <a:srgbClr val="B08D64"/>
    <a:srgbClr val="252117"/>
    <a:srgbClr val="F7D5A6"/>
    <a:srgbClr val="A6A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2" y="58"/>
      </p:cViewPr>
      <p:guideLst>
        <p:guide orient="horz" pos="2160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E4146-08E7-45C4-B6B6-CB418E8B5C9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B02F28-D0FA-4290-A89F-DC6E5BCA1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66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02F28-D0FA-4290-A89F-DC6E5BCA10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8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B02F28-D0FA-4290-A89F-DC6E5BCA10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0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1FBFB-A1C8-9DE9-5C99-75B7FF286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E34A4-EACB-B3A5-587C-C4C18D6E2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5D777-D052-471A-080C-B7E1E04A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67B31-6324-0C2B-16CE-23230AB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99751-EC9C-8491-5E75-D8930EDD3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AA8E-A347-9CD5-E8B2-41ABABE5B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73F43-985E-730C-8216-686D31B8D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BDF24-ED9C-F365-9A0C-DC5D7D2BD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FB6F-2120-AED7-DA18-4C895075B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0552D-4F27-E4E8-03C5-28709C421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102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CCC8E9-65DC-866C-2887-C5C1F05A8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0233E-F6FD-031E-834B-12BAC4CE6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B01DD-4576-61BB-3F30-E8D7FC7BA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54F52-C193-9746-4C6F-1DA1857E2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B4534-4B27-4E79-AF89-0663004CF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7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0A991-7466-7981-BE9B-2E6BD9845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253C1-569F-4AEC-C4F2-A8D38F569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E79AB-363C-421A-8125-0D92B143F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121A7-5182-3658-BB64-7909F1B0A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E70C07-5087-890C-E733-8C36A66E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3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E8FD9-751C-666A-87CE-B8749C387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FF1EA-C7F1-681D-5630-A0E95BA4FA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3CBF8-1A73-6759-5ECF-447815D49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7B7D5C-59B4-4808-AB23-BE9A8B1D1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95AB6-9BD7-68AE-73B8-E09CBF2E9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68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79BA-FEBE-FC43-B62B-AD5CF7CBD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EAA75-CB1D-22EC-F2EB-2DE4C08E47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E9AD35-6936-8465-E69E-7C1F80AA0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85331-1A0A-7CBB-9F13-E029724E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CE53EA-C1F8-8F9D-CCD3-55D90EB65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4312B-27DE-EBEA-092D-9E1B904B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9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5D304-0F02-F219-FE48-681BF69C4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66876D-8FFA-D1F4-CDB3-5D1EAE83A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CF2D4-6A39-0CA3-AD36-292C4A68A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96914-F0CD-E6EF-3116-9B169646A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686DC-C4C7-6F35-A019-DC2269B33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93643-06E8-AE2B-F80F-3DB187CD0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B260F-B4D0-E05B-D239-7E05F5FA4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36EFD8-FBC2-C5A5-020A-A49C7D35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56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F7A4-95E2-6D69-14FC-82381671B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0A399F-4813-953B-30F0-F4252B38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667E5-6EE0-3204-6800-FCD4EEEC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5CE49-9C9B-1589-90DB-C7B851282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42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26BC5-2D16-E125-DE47-F126AD842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D23BB-F231-074B-F755-BD4A47DA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DEB3F-5007-849C-9491-253618E0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402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5574A-6DC5-A59C-3710-2E75BC8F6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E9A44-4B6B-798D-6996-06A3C42DB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0A163-9A48-1D48-DB81-64CF26D76B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100167-C463-18D7-F657-1673DF30F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95F25-A346-2AEC-26F2-0A2009A68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0A31F-C40A-558A-3C27-0E313D5D1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5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56966-9352-9736-F2B3-55C445730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25C83D-609F-18B0-7E83-5D74A56B74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A47B55-26F2-AA19-B9F1-799D71D9E6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28BBD-5227-E073-6311-AAD6E0F9B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43C80-CB3D-C9B4-300C-93E8B8AEA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2AE29-C8C8-C718-96AF-8951ECCE7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91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94DAB-07DD-9E3D-61C9-994D3D407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5C2DF-7B86-BE37-0B57-3A463AF2E1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16BE6-431C-4B53-E246-4926420C4F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052A2-E806-4423-80BA-4DDDFD84D50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9BEA2-240E-E46E-3F28-7D3DE1897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9AC90-577E-CC67-56BA-57C8BCD5C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730E12-A1B8-4CD9-AB74-E847AB395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7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35.jp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2.png"/><Relationship Id="rId10" Type="http://schemas.openxmlformats.org/officeDocument/2006/relationships/image" Target="../media/image10.jp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png"/><Relationship Id="rId7" Type="http://schemas.openxmlformats.org/officeDocument/2006/relationships/image" Target="../media/image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9.jpg"/><Relationship Id="rId5" Type="http://schemas.openxmlformats.org/officeDocument/2006/relationships/image" Target="../media/image7.jpg"/><Relationship Id="rId10" Type="http://schemas.openxmlformats.org/officeDocument/2006/relationships/image" Target="../media/image18.jpg"/><Relationship Id="rId4" Type="http://schemas.openxmlformats.org/officeDocument/2006/relationships/image" Target="../media/image6.jpg"/><Relationship Id="rId9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FCC9281-C41D-832F-4EFA-EA41156D6079}"/>
              </a:ext>
            </a:extLst>
          </p:cNvPr>
          <p:cNvSpPr/>
          <p:nvPr/>
        </p:nvSpPr>
        <p:spPr>
          <a:xfrm>
            <a:off x="14934284" y="2034106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10773A-63DF-FE7C-9CCA-BB83257B0EEE}"/>
              </a:ext>
            </a:extLst>
          </p:cNvPr>
          <p:cNvSpPr/>
          <p:nvPr/>
        </p:nvSpPr>
        <p:spPr>
          <a:xfrm>
            <a:off x="13719505" y="-230748"/>
            <a:ext cx="309887" cy="2937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6" name="Picture 35" descr="A person riding a bike&#10;&#10;Description automatically generated">
            <a:extLst>
              <a:ext uri="{FF2B5EF4-FFF2-40B4-BE49-F238E27FC236}">
                <a16:creationId xmlns:a16="http://schemas.microsoft.com/office/drawing/2014/main" id="{B4490642-D386-2DAC-C887-601C8D701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198" y="4968803"/>
            <a:ext cx="1771650" cy="177165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F10E76C-53F1-B55D-5FB4-22E70408E82B}"/>
              </a:ext>
            </a:extLst>
          </p:cNvPr>
          <p:cNvSpPr txBox="1"/>
          <p:nvPr/>
        </p:nvSpPr>
        <p:spPr>
          <a:xfrm>
            <a:off x="-3643805" y="1166114"/>
            <a:ext cx="29432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400" b="1" dirty="0">
                <a:solidFill>
                  <a:schemeClr val="bg1"/>
                </a:solidFill>
                <a:latin typeface="Roboto Mono Medium" panose="00000009000000000000" pitchFamily="49" charset="0"/>
              </a:rPr>
              <a:t>Nội dung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59" name="Subtitle 19">
            <a:extLst>
              <a:ext uri="{FF2B5EF4-FFF2-40B4-BE49-F238E27FC236}">
                <a16:creationId xmlns:a16="http://schemas.microsoft.com/office/drawing/2014/main" id="{04C9F2FE-8981-8D10-7DBA-9AF66FB2E310}"/>
              </a:ext>
            </a:extLst>
          </p:cNvPr>
          <p:cNvSpPr txBox="1">
            <a:spLocks/>
          </p:cNvSpPr>
          <p:nvPr/>
        </p:nvSpPr>
        <p:spPr>
          <a:xfrm>
            <a:off x="-5181599" y="2228671"/>
            <a:ext cx="5007424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solidFill>
                  <a:schemeClr val="bg1"/>
                </a:solidFill>
                <a:latin typeface="Roboto Mono Medium" panose="00000009000000000000" pitchFamily="49" charset="0"/>
              </a:rPr>
              <a:t>Giới thiệu thành viên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0" name="Subtitle 19">
            <a:extLst>
              <a:ext uri="{FF2B5EF4-FFF2-40B4-BE49-F238E27FC236}">
                <a16:creationId xmlns:a16="http://schemas.microsoft.com/office/drawing/2014/main" id="{E0311D27-9047-87DE-4D1B-D3252E41FECC}"/>
              </a:ext>
            </a:extLst>
          </p:cNvPr>
          <p:cNvSpPr txBox="1">
            <a:spLocks/>
          </p:cNvSpPr>
          <p:nvPr/>
        </p:nvSpPr>
        <p:spPr>
          <a:xfrm>
            <a:off x="12779740" y="3026892"/>
            <a:ext cx="4201974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solidFill>
                  <a:schemeClr val="bg1"/>
                </a:solidFill>
                <a:latin typeface="Roboto Mono Medium" panose="00000009000000000000" pitchFamily="49" charset="0"/>
              </a:rPr>
              <a:t>Giới thiệu đề tài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1" name="Subtitle 19">
            <a:extLst>
              <a:ext uri="{FF2B5EF4-FFF2-40B4-BE49-F238E27FC236}">
                <a16:creationId xmlns:a16="http://schemas.microsoft.com/office/drawing/2014/main" id="{F74C25CF-9E2A-53DA-B013-64D485C430AB}"/>
              </a:ext>
            </a:extLst>
          </p:cNvPr>
          <p:cNvSpPr txBox="1">
            <a:spLocks/>
          </p:cNvSpPr>
          <p:nvPr/>
        </p:nvSpPr>
        <p:spPr>
          <a:xfrm>
            <a:off x="-4760686" y="3827655"/>
            <a:ext cx="4514578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solidFill>
                  <a:schemeClr val="bg1"/>
                </a:solidFill>
                <a:latin typeface="Roboto Mono Medium" panose="00000009000000000000" pitchFamily="49" charset="0"/>
              </a:rPr>
              <a:t>Thuận lợi &amp; Khó khăn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2" name="Subtitle 19">
            <a:extLst>
              <a:ext uri="{FF2B5EF4-FFF2-40B4-BE49-F238E27FC236}">
                <a16:creationId xmlns:a16="http://schemas.microsoft.com/office/drawing/2014/main" id="{4C2AD8FA-C22A-5A27-0E62-7626725B7F19}"/>
              </a:ext>
            </a:extLst>
          </p:cNvPr>
          <p:cNvSpPr txBox="1">
            <a:spLocks/>
          </p:cNvSpPr>
          <p:nvPr/>
        </p:nvSpPr>
        <p:spPr>
          <a:xfrm>
            <a:off x="12761952" y="4625876"/>
            <a:ext cx="2731801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solidFill>
                  <a:schemeClr val="bg1"/>
                </a:solidFill>
                <a:latin typeface="Roboto Mono Medium" panose="00000009000000000000" pitchFamily="49" charset="0"/>
              </a:rPr>
              <a:t>Demo đề tài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8317805" y="-86738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33CC5428-E06B-F6D4-C91A-74AB844FC795}"/>
              </a:ext>
            </a:extLst>
          </p:cNvPr>
          <p:cNvSpPr/>
          <p:nvPr/>
        </p:nvSpPr>
        <p:spPr>
          <a:xfrm>
            <a:off x="1345121" y="-76698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FCAC0D-D5DB-112A-A914-B600BCB796D8}"/>
              </a:ext>
            </a:extLst>
          </p:cNvPr>
          <p:cNvSpPr txBox="1"/>
          <p:nvPr/>
        </p:nvSpPr>
        <p:spPr>
          <a:xfrm>
            <a:off x="0" y="-203200"/>
            <a:ext cx="12192000" cy="7264400"/>
          </a:xfrm>
          <a:custGeom>
            <a:avLst/>
            <a:gdLst/>
            <a:ahLst/>
            <a:cxnLst/>
            <a:rect l="l" t="t" r="r" b="b"/>
            <a:pathLst>
              <a:path w="12179835" h="6858000">
                <a:moveTo>
                  <a:pt x="6737796" y="2700710"/>
                </a:moveTo>
                <a:lnTo>
                  <a:pt x="6737796" y="3072408"/>
                </a:lnTo>
                <a:lnTo>
                  <a:pt x="6857230" y="3072408"/>
                </a:lnTo>
                <a:lnTo>
                  <a:pt x="6857230" y="3881661"/>
                </a:lnTo>
                <a:lnTo>
                  <a:pt x="6740028" y="3881661"/>
                </a:lnTo>
                <a:lnTo>
                  <a:pt x="6740028" y="4253359"/>
                </a:lnTo>
                <a:lnTo>
                  <a:pt x="7557094" y="4253359"/>
                </a:lnTo>
                <a:lnTo>
                  <a:pt x="7557094" y="3881661"/>
                </a:lnTo>
                <a:lnTo>
                  <a:pt x="7457752" y="3881661"/>
                </a:lnTo>
                <a:lnTo>
                  <a:pt x="7457752" y="3627165"/>
                </a:lnTo>
                <a:lnTo>
                  <a:pt x="7817172" y="3627165"/>
                </a:lnTo>
                <a:lnTo>
                  <a:pt x="7817172" y="3881661"/>
                </a:lnTo>
                <a:lnTo>
                  <a:pt x="7716713" y="3881661"/>
                </a:lnTo>
                <a:lnTo>
                  <a:pt x="7716713" y="4253359"/>
                </a:lnTo>
                <a:lnTo>
                  <a:pt x="8534895" y="4253359"/>
                </a:lnTo>
                <a:lnTo>
                  <a:pt x="8534895" y="3881661"/>
                </a:lnTo>
                <a:lnTo>
                  <a:pt x="8417693" y="3881661"/>
                </a:lnTo>
                <a:lnTo>
                  <a:pt x="8417693" y="3072408"/>
                </a:lnTo>
                <a:lnTo>
                  <a:pt x="8534895" y="3072408"/>
                </a:lnTo>
                <a:lnTo>
                  <a:pt x="8534895" y="2700710"/>
                </a:lnTo>
                <a:lnTo>
                  <a:pt x="7716713" y="2700710"/>
                </a:lnTo>
                <a:lnTo>
                  <a:pt x="7716713" y="3072408"/>
                </a:lnTo>
                <a:lnTo>
                  <a:pt x="7817172" y="3072408"/>
                </a:lnTo>
                <a:lnTo>
                  <a:pt x="7817172" y="3309045"/>
                </a:lnTo>
                <a:lnTo>
                  <a:pt x="7457752" y="3309045"/>
                </a:lnTo>
                <a:lnTo>
                  <a:pt x="7457752" y="3072408"/>
                </a:lnTo>
                <a:lnTo>
                  <a:pt x="7557094" y="3072408"/>
                </a:lnTo>
                <a:lnTo>
                  <a:pt x="7557094" y="2700710"/>
                </a:lnTo>
                <a:close/>
                <a:moveTo>
                  <a:pt x="3546995" y="2700710"/>
                </a:moveTo>
                <a:lnTo>
                  <a:pt x="3546995" y="3072408"/>
                </a:lnTo>
                <a:lnTo>
                  <a:pt x="3686522" y="3072408"/>
                </a:lnTo>
                <a:lnTo>
                  <a:pt x="3686522" y="3881661"/>
                </a:lnTo>
                <a:lnTo>
                  <a:pt x="3546995" y="3881661"/>
                </a:lnTo>
                <a:lnTo>
                  <a:pt x="3546995" y="4253359"/>
                </a:lnTo>
                <a:lnTo>
                  <a:pt x="5024859" y="4253359"/>
                </a:lnTo>
                <a:lnTo>
                  <a:pt x="5024859" y="3632746"/>
                </a:lnTo>
                <a:lnTo>
                  <a:pt x="4654276" y="3632746"/>
                </a:lnTo>
                <a:lnTo>
                  <a:pt x="4654276" y="3881661"/>
                </a:lnTo>
                <a:lnTo>
                  <a:pt x="4287044" y="3881661"/>
                </a:lnTo>
                <a:lnTo>
                  <a:pt x="4287044" y="3072408"/>
                </a:lnTo>
                <a:lnTo>
                  <a:pt x="4434383" y="3072408"/>
                </a:lnTo>
                <a:lnTo>
                  <a:pt x="4434383" y="2700710"/>
                </a:lnTo>
                <a:close/>
                <a:moveTo>
                  <a:pt x="5830316" y="2669456"/>
                </a:moveTo>
                <a:cubicBezTo>
                  <a:pt x="5638328" y="2669456"/>
                  <a:pt x="5486895" y="2707779"/>
                  <a:pt x="5376019" y="2784426"/>
                </a:cubicBezTo>
                <a:cubicBezTo>
                  <a:pt x="5264397" y="2861072"/>
                  <a:pt x="5204122" y="2976786"/>
                  <a:pt x="5195192" y="3131567"/>
                </a:cubicBezTo>
                <a:lnTo>
                  <a:pt x="5614888" y="3153891"/>
                </a:lnTo>
                <a:cubicBezTo>
                  <a:pt x="5623073" y="3036317"/>
                  <a:pt x="5680372" y="2977530"/>
                  <a:pt x="5786784" y="2977530"/>
                </a:cubicBezTo>
                <a:cubicBezTo>
                  <a:pt x="5836641" y="2977530"/>
                  <a:pt x="5876825" y="2991669"/>
                  <a:pt x="5907335" y="3019946"/>
                </a:cubicBezTo>
                <a:cubicBezTo>
                  <a:pt x="5937100" y="3048968"/>
                  <a:pt x="5951983" y="3087291"/>
                  <a:pt x="5951983" y="3134916"/>
                </a:cubicBezTo>
                <a:cubicBezTo>
                  <a:pt x="5951983" y="3193703"/>
                  <a:pt x="5929287" y="3237979"/>
                  <a:pt x="5883894" y="3267745"/>
                </a:cubicBezTo>
                <a:cubicBezTo>
                  <a:pt x="5837758" y="3298255"/>
                  <a:pt x="5788644" y="3313510"/>
                  <a:pt x="5736555" y="3313510"/>
                </a:cubicBezTo>
                <a:lnTo>
                  <a:pt x="5736555" y="3565773"/>
                </a:lnTo>
                <a:cubicBezTo>
                  <a:pt x="5905474" y="3571726"/>
                  <a:pt x="5989935" y="3637955"/>
                  <a:pt x="5989935" y="3764459"/>
                </a:cubicBezTo>
                <a:cubicBezTo>
                  <a:pt x="5989935" y="3814316"/>
                  <a:pt x="5974679" y="3856732"/>
                  <a:pt x="5944170" y="3891707"/>
                </a:cubicBezTo>
                <a:cubicBezTo>
                  <a:pt x="5912916" y="3926681"/>
                  <a:pt x="5865291" y="3944169"/>
                  <a:pt x="5801295" y="3944169"/>
                </a:cubicBezTo>
                <a:cubicBezTo>
                  <a:pt x="5653955" y="3944169"/>
                  <a:pt x="5576936" y="3861569"/>
                  <a:pt x="5570239" y="3696370"/>
                </a:cubicBezTo>
                <a:lnTo>
                  <a:pt x="5168403" y="3726508"/>
                </a:lnTo>
                <a:cubicBezTo>
                  <a:pt x="5174356" y="3911055"/>
                  <a:pt x="5234260" y="4047232"/>
                  <a:pt x="5348113" y="4135041"/>
                </a:cubicBezTo>
                <a:cubicBezTo>
                  <a:pt x="5463455" y="4223594"/>
                  <a:pt x="5622701" y="4267870"/>
                  <a:pt x="5825852" y="4267870"/>
                </a:cubicBezTo>
                <a:cubicBezTo>
                  <a:pt x="6027514" y="4267870"/>
                  <a:pt x="6190108" y="4225082"/>
                  <a:pt x="6313635" y="4139506"/>
                </a:cubicBezTo>
                <a:cubicBezTo>
                  <a:pt x="6437163" y="4053930"/>
                  <a:pt x="6498926" y="3936727"/>
                  <a:pt x="6498926" y="3787899"/>
                </a:cubicBezTo>
                <a:cubicBezTo>
                  <a:pt x="6498926" y="3694882"/>
                  <a:pt x="6472881" y="3615631"/>
                  <a:pt x="6420792" y="3550146"/>
                </a:cubicBezTo>
                <a:cubicBezTo>
                  <a:pt x="6368702" y="3484662"/>
                  <a:pt x="6296148" y="3441874"/>
                  <a:pt x="6203130" y="3421782"/>
                </a:cubicBezTo>
                <a:cubicBezTo>
                  <a:pt x="6276800" y="3399458"/>
                  <a:pt x="6335215" y="3359274"/>
                  <a:pt x="6378376" y="3301231"/>
                </a:cubicBezTo>
                <a:cubicBezTo>
                  <a:pt x="6421536" y="3243932"/>
                  <a:pt x="6443116" y="3178448"/>
                  <a:pt x="6443116" y="3104778"/>
                </a:cubicBezTo>
                <a:cubicBezTo>
                  <a:pt x="6443116" y="2981995"/>
                  <a:pt x="6392142" y="2878560"/>
                  <a:pt x="6290195" y="2794472"/>
                </a:cubicBezTo>
                <a:cubicBezTo>
                  <a:pt x="6188248" y="2711128"/>
                  <a:pt x="6034955" y="2669456"/>
                  <a:pt x="5830316" y="2669456"/>
                </a:cubicBezTo>
                <a:close/>
                <a:moveTo>
                  <a:pt x="0" y="0"/>
                </a:moveTo>
                <a:lnTo>
                  <a:pt x="12179835" y="0"/>
                </a:lnTo>
                <a:lnTo>
                  <a:pt x="121798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0" dirty="0">
              <a:solidFill>
                <a:schemeClr val="bg1"/>
              </a:solidFill>
              <a:latin typeface="Rockwell Extra Bold" panose="02060903040505020403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9" name="Subtitle 19">
            <a:extLst>
              <a:ext uri="{FF2B5EF4-FFF2-40B4-BE49-F238E27FC236}">
                <a16:creationId xmlns:a16="http://schemas.microsoft.com/office/drawing/2014/main" id="{76625EDB-9238-5213-265E-D134E8A20237}"/>
              </a:ext>
            </a:extLst>
          </p:cNvPr>
          <p:cNvSpPr txBox="1">
            <a:spLocks/>
          </p:cNvSpPr>
          <p:nvPr/>
        </p:nvSpPr>
        <p:spPr>
          <a:xfrm>
            <a:off x="2519560" y="4625875"/>
            <a:ext cx="7065774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“ Xe đạp - Hành trình của sức mạnh và tự do”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2" name="Picture 31" descr="A drawing of a mountain road&#10;&#10;Description automatically generated">
            <a:extLst>
              <a:ext uri="{FF2B5EF4-FFF2-40B4-BE49-F238E27FC236}">
                <a16:creationId xmlns:a16="http://schemas.microsoft.com/office/drawing/2014/main" id="{B2B7B927-C3A8-1907-D0AF-A8AE7665A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3" y="4620640"/>
            <a:ext cx="2119813" cy="2119813"/>
          </a:xfrm>
          <a:prstGeom prst="rect">
            <a:avLst/>
          </a:prstGeom>
        </p:spPr>
      </p:pic>
      <p:grpSp>
        <p:nvGrpSpPr>
          <p:cNvPr id="41" name="Google Shape;4144;p34">
            <a:extLst>
              <a:ext uri="{FF2B5EF4-FFF2-40B4-BE49-F238E27FC236}">
                <a16:creationId xmlns:a16="http://schemas.microsoft.com/office/drawing/2014/main" id="{66780A7A-D1BF-9CCD-FAB0-F6D21952633D}"/>
              </a:ext>
            </a:extLst>
          </p:cNvPr>
          <p:cNvGrpSpPr/>
          <p:nvPr/>
        </p:nvGrpSpPr>
        <p:grpSpPr>
          <a:xfrm rot="20140681">
            <a:off x="10028273" y="4272603"/>
            <a:ext cx="757265" cy="819480"/>
            <a:chOff x="7730899" y="141025"/>
            <a:chExt cx="529561" cy="573069"/>
          </a:xfrm>
        </p:grpSpPr>
        <p:sp>
          <p:nvSpPr>
            <p:cNvPr id="42" name="Google Shape;4145;p34">
              <a:extLst>
                <a:ext uri="{FF2B5EF4-FFF2-40B4-BE49-F238E27FC236}">
                  <a16:creationId xmlns:a16="http://schemas.microsoft.com/office/drawing/2014/main" id="{94C0DB5D-1C31-359C-CB14-0CFE88979469}"/>
                </a:ext>
              </a:extLst>
            </p:cNvPr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4146;p34">
              <a:extLst>
                <a:ext uri="{FF2B5EF4-FFF2-40B4-BE49-F238E27FC236}">
                  <a16:creationId xmlns:a16="http://schemas.microsoft.com/office/drawing/2014/main" id="{48CFA39E-C35C-400D-1627-605290D46CEF}"/>
                </a:ext>
              </a:extLst>
            </p:cNvPr>
            <p:cNvSpPr/>
            <p:nvPr/>
          </p:nvSpPr>
          <p:spPr>
            <a:xfrm rot="167163">
              <a:off x="8014930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4147;p34">
              <a:extLst>
                <a:ext uri="{FF2B5EF4-FFF2-40B4-BE49-F238E27FC236}">
                  <a16:creationId xmlns:a16="http://schemas.microsoft.com/office/drawing/2014/main" id="{E7A393BB-CB1D-F107-E03E-802D811B6A86}"/>
                </a:ext>
              </a:extLst>
            </p:cNvPr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4148;p34">
              <a:extLst>
                <a:ext uri="{FF2B5EF4-FFF2-40B4-BE49-F238E27FC236}">
                  <a16:creationId xmlns:a16="http://schemas.microsoft.com/office/drawing/2014/main" id="{245C3C03-9CA7-6DF3-0942-3E6F267CED50}"/>
                </a:ext>
              </a:extLst>
            </p:cNvPr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4149;p34">
              <a:extLst>
                <a:ext uri="{FF2B5EF4-FFF2-40B4-BE49-F238E27FC236}">
                  <a16:creationId xmlns:a16="http://schemas.microsoft.com/office/drawing/2014/main" id="{3C360FB5-C57F-E9B7-3592-6C23CF9A74C1}"/>
                </a:ext>
              </a:extLst>
            </p:cNvPr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4150;p34">
              <a:extLst>
                <a:ext uri="{FF2B5EF4-FFF2-40B4-BE49-F238E27FC236}">
                  <a16:creationId xmlns:a16="http://schemas.microsoft.com/office/drawing/2014/main" id="{A1408136-84B5-57F4-5508-FCD10C215C4F}"/>
                </a:ext>
              </a:extLst>
            </p:cNvPr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8" name="Google Shape;4151;p34">
              <a:extLst>
                <a:ext uri="{FF2B5EF4-FFF2-40B4-BE49-F238E27FC236}">
                  <a16:creationId xmlns:a16="http://schemas.microsoft.com/office/drawing/2014/main" id="{1EDC9EC9-73E6-91AA-A37C-E4B0FB0BAA0A}"/>
                </a:ext>
              </a:extLst>
            </p:cNvPr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9" name="Google Shape;4152;p34">
              <a:extLst>
                <a:ext uri="{FF2B5EF4-FFF2-40B4-BE49-F238E27FC236}">
                  <a16:creationId xmlns:a16="http://schemas.microsoft.com/office/drawing/2014/main" id="{90BF0651-DF63-8B14-2292-FCE8538591F8}"/>
                </a:ext>
              </a:extLst>
            </p:cNvPr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0" name="Google Shape;4153;p34">
              <a:extLst>
                <a:ext uri="{FF2B5EF4-FFF2-40B4-BE49-F238E27FC236}">
                  <a16:creationId xmlns:a16="http://schemas.microsoft.com/office/drawing/2014/main" id="{BF1DBE61-6AD3-14A6-00F3-642766E0FFED}"/>
                </a:ext>
              </a:extLst>
            </p:cNvPr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1" name="Google Shape;4154;p34">
              <a:extLst>
                <a:ext uri="{FF2B5EF4-FFF2-40B4-BE49-F238E27FC236}">
                  <a16:creationId xmlns:a16="http://schemas.microsoft.com/office/drawing/2014/main" id="{4F24C02D-9F66-33CC-8F04-E127B3000E22}"/>
                </a:ext>
              </a:extLst>
            </p:cNvPr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2" name="Google Shape;4155;p34">
              <a:extLst>
                <a:ext uri="{FF2B5EF4-FFF2-40B4-BE49-F238E27FC236}">
                  <a16:creationId xmlns:a16="http://schemas.microsoft.com/office/drawing/2014/main" id="{13624610-38DA-30BE-60B5-C18D51F5C19D}"/>
                </a:ext>
              </a:extLst>
            </p:cNvPr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3" name="Google Shape;4156;p34">
              <a:extLst>
                <a:ext uri="{FF2B5EF4-FFF2-40B4-BE49-F238E27FC236}">
                  <a16:creationId xmlns:a16="http://schemas.microsoft.com/office/drawing/2014/main" id="{2F462C2E-1C9B-8B87-9ADA-DA3680518BD9}"/>
                </a:ext>
              </a:extLst>
            </p:cNvPr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4" name="Google Shape;4157;p34">
              <a:extLst>
                <a:ext uri="{FF2B5EF4-FFF2-40B4-BE49-F238E27FC236}">
                  <a16:creationId xmlns:a16="http://schemas.microsoft.com/office/drawing/2014/main" id="{C11FB310-BE44-5FCA-FAAF-DD6993B389CD}"/>
                </a:ext>
              </a:extLst>
            </p:cNvPr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5" name="Google Shape;4158;p34">
              <a:extLst>
                <a:ext uri="{FF2B5EF4-FFF2-40B4-BE49-F238E27FC236}">
                  <a16:creationId xmlns:a16="http://schemas.microsoft.com/office/drawing/2014/main" id="{602B7F06-E20B-BFDE-088D-5BDA55F32334}"/>
                </a:ext>
              </a:extLst>
            </p:cNvPr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58" name="Google Shape;4502;p38">
            <a:extLst>
              <a:ext uri="{FF2B5EF4-FFF2-40B4-BE49-F238E27FC236}">
                <a16:creationId xmlns:a16="http://schemas.microsoft.com/office/drawing/2014/main" id="{52B2AAEF-D113-46FF-ED9A-2ED1229EBD0D}"/>
              </a:ext>
            </a:extLst>
          </p:cNvPr>
          <p:cNvSpPr/>
          <p:nvPr/>
        </p:nvSpPr>
        <p:spPr>
          <a:xfrm>
            <a:off x="12892552" y="1326746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19">
            <a:extLst>
              <a:ext uri="{FF2B5EF4-FFF2-40B4-BE49-F238E27FC236}">
                <a16:creationId xmlns:a16="http://schemas.microsoft.com/office/drawing/2014/main" id="{CAB0C7C4-8D8D-268F-60B6-643E9305D9DD}"/>
              </a:ext>
            </a:extLst>
          </p:cNvPr>
          <p:cNvSpPr txBox="1">
            <a:spLocks/>
          </p:cNvSpPr>
          <p:nvPr/>
        </p:nvSpPr>
        <p:spPr>
          <a:xfrm>
            <a:off x="4172202" y="6361860"/>
            <a:ext cx="3771395" cy="303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1600" dirty="0">
                <a:solidFill>
                  <a:schemeClr val="bg1"/>
                </a:solidFill>
                <a:latin typeface="Roboto Mono Medium" panose="00000009000000000000" pitchFamily="49" charset="0"/>
              </a:rPr>
              <a:t>GVHD</a:t>
            </a:r>
            <a:r>
              <a:rPr lang="vi-VN" sz="1600">
                <a:solidFill>
                  <a:schemeClr val="bg1"/>
                </a:solidFill>
                <a:latin typeface="Roboto Mono Medium" panose="00000009000000000000" pitchFamily="49" charset="0"/>
              </a:rPr>
              <a:t>: Thầy Đoàn Minh Trường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13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1F06BD-396D-9402-A544-77CF2C4333BC}"/>
              </a:ext>
            </a:extLst>
          </p:cNvPr>
          <p:cNvSpPr txBox="1"/>
          <p:nvPr/>
        </p:nvSpPr>
        <p:spPr>
          <a:xfrm>
            <a:off x="-4260850" y="-12741729"/>
            <a:ext cx="20637500" cy="19599729"/>
          </a:xfrm>
          <a:custGeom>
            <a:avLst/>
            <a:gdLst/>
            <a:ahLst/>
            <a:cxnLst/>
            <a:rect l="l" t="t" r="r" b="b"/>
            <a:pathLst>
              <a:path w="12179835" h="6858000">
                <a:moveTo>
                  <a:pt x="6737796" y="2700710"/>
                </a:moveTo>
                <a:lnTo>
                  <a:pt x="6737796" y="3072408"/>
                </a:lnTo>
                <a:lnTo>
                  <a:pt x="6857230" y="3072408"/>
                </a:lnTo>
                <a:lnTo>
                  <a:pt x="6857230" y="3881661"/>
                </a:lnTo>
                <a:lnTo>
                  <a:pt x="6740028" y="3881661"/>
                </a:lnTo>
                <a:lnTo>
                  <a:pt x="6740028" y="4253359"/>
                </a:lnTo>
                <a:lnTo>
                  <a:pt x="7557094" y="4253359"/>
                </a:lnTo>
                <a:lnTo>
                  <a:pt x="7557094" y="3881661"/>
                </a:lnTo>
                <a:lnTo>
                  <a:pt x="7457752" y="3881661"/>
                </a:lnTo>
                <a:lnTo>
                  <a:pt x="7457752" y="3627165"/>
                </a:lnTo>
                <a:lnTo>
                  <a:pt x="7817172" y="3627165"/>
                </a:lnTo>
                <a:lnTo>
                  <a:pt x="7817172" y="3881661"/>
                </a:lnTo>
                <a:lnTo>
                  <a:pt x="7716713" y="3881661"/>
                </a:lnTo>
                <a:lnTo>
                  <a:pt x="7716713" y="4253359"/>
                </a:lnTo>
                <a:lnTo>
                  <a:pt x="8534895" y="4253359"/>
                </a:lnTo>
                <a:lnTo>
                  <a:pt x="8534895" y="3881661"/>
                </a:lnTo>
                <a:lnTo>
                  <a:pt x="8417693" y="3881661"/>
                </a:lnTo>
                <a:lnTo>
                  <a:pt x="8417693" y="3072408"/>
                </a:lnTo>
                <a:lnTo>
                  <a:pt x="8534895" y="3072408"/>
                </a:lnTo>
                <a:lnTo>
                  <a:pt x="8534895" y="2700710"/>
                </a:lnTo>
                <a:lnTo>
                  <a:pt x="7716713" y="2700710"/>
                </a:lnTo>
                <a:lnTo>
                  <a:pt x="7716713" y="3072408"/>
                </a:lnTo>
                <a:lnTo>
                  <a:pt x="7817172" y="3072408"/>
                </a:lnTo>
                <a:lnTo>
                  <a:pt x="7817172" y="3309045"/>
                </a:lnTo>
                <a:lnTo>
                  <a:pt x="7457752" y="3309045"/>
                </a:lnTo>
                <a:lnTo>
                  <a:pt x="7457752" y="3072408"/>
                </a:lnTo>
                <a:lnTo>
                  <a:pt x="7557094" y="3072408"/>
                </a:lnTo>
                <a:lnTo>
                  <a:pt x="7557094" y="2700710"/>
                </a:lnTo>
                <a:close/>
                <a:moveTo>
                  <a:pt x="3546995" y="2700710"/>
                </a:moveTo>
                <a:lnTo>
                  <a:pt x="3546995" y="3072408"/>
                </a:lnTo>
                <a:lnTo>
                  <a:pt x="3686522" y="3072408"/>
                </a:lnTo>
                <a:lnTo>
                  <a:pt x="3686522" y="3881661"/>
                </a:lnTo>
                <a:lnTo>
                  <a:pt x="3546995" y="3881661"/>
                </a:lnTo>
                <a:lnTo>
                  <a:pt x="3546995" y="4253359"/>
                </a:lnTo>
                <a:lnTo>
                  <a:pt x="5024859" y="4253359"/>
                </a:lnTo>
                <a:lnTo>
                  <a:pt x="5024859" y="3632746"/>
                </a:lnTo>
                <a:lnTo>
                  <a:pt x="4654276" y="3632746"/>
                </a:lnTo>
                <a:lnTo>
                  <a:pt x="4654276" y="3881661"/>
                </a:lnTo>
                <a:lnTo>
                  <a:pt x="4287044" y="3881661"/>
                </a:lnTo>
                <a:lnTo>
                  <a:pt x="4287044" y="3072408"/>
                </a:lnTo>
                <a:lnTo>
                  <a:pt x="4434383" y="3072408"/>
                </a:lnTo>
                <a:lnTo>
                  <a:pt x="4434383" y="2700710"/>
                </a:lnTo>
                <a:close/>
                <a:moveTo>
                  <a:pt x="5830316" y="2669456"/>
                </a:moveTo>
                <a:cubicBezTo>
                  <a:pt x="5638328" y="2669456"/>
                  <a:pt x="5486895" y="2707779"/>
                  <a:pt x="5376019" y="2784426"/>
                </a:cubicBezTo>
                <a:cubicBezTo>
                  <a:pt x="5264397" y="2861072"/>
                  <a:pt x="5204122" y="2976786"/>
                  <a:pt x="5195192" y="3131567"/>
                </a:cubicBezTo>
                <a:lnTo>
                  <a:pt x="5614888" y="3153891"/>
                </a:lnTo>
                <a:cubicBezTo>
                  <a:pt x="5623073" y="3036317"/>
                  <a:pt x="5680372" y="2977530"/>
                  <a:pt x="5786784" y="2977530"/>
                </a:cubicBezTo>
                <a:cubicBezTo>
                  <a:pt x="5836641" y="2977530"/>
                  <a:pt x="5876825" y="2991669"/>
                  <a:pt x="5907335" y="3019946"/>
                </a:cubicBezTo>
                <a:cubicBezTo>
                  <a:pt x="5937100" y="3048968"/>
                  <a:pt x="5951983" y="3087291"/>
                  <a:pt x="5951983" y="3134916"/>
                </a:cubicBezTo>
                <a:cubicBezTo>
                  <a:pt x="5951983" y="3193703"/>
                  <a:pt x="5929287" y="3237979"/>
                  <a:pt x="5883894" y="3267745"/>
                </a:cubicBezTo>
                <a:cubicBezTo>
                  <a:pt x="5837758" y="3298255"/>
                  <a:pt x="5788644" y="3313510"/>
                  <a:pt x="5736555" y="3313510"/>
                </a:cubicBezTo>
                <a:lnTo>
                  <a:pt x="5736555" y="3565773"/>
                </a:lnTo>
                <a:cubicBezTo>
                  <a:pt x="5905474" y="3571726"/>
                  <a:pt x="5989935" y="3637955"/>
                  <a:pt x="5989935" y="3764459"/>
                </a:cubicBezTo>
                <a:cubicBezTo>
                  <a:pt x="5989935" y="3814316"/>
                  <a:pt x="5974679" y="3856732"/>
                  <a:pt x="5944170" y="3891707"/>
                </a:cubicBezTo>
                <a:cubicBezTo>
                  <a:pt x="5912916" y="3926681"/>
                  <a:pt x="5865291" y="3944169"/>
                  <a:pt x="5801295" y="3944169"/>
                </a:cubicBezTo>
                <a:cubicBezTo>
                  <a:pt x="5653955" y="3944169"/>
                  <a:pt x="5576936" y="3861569"/>
                  <a:pt x="5570239" y="3696370"/>
                </a:cubicBezTo>
                <a:lnTo>
                  <a:pt x="5168403" y="3726508"/>
                </a:lnTo>
                <a:cubicBezTo>
                  <a:pt x="5174356" y="3911055"/>
                  <a:pt x="5234260" y="4047232"/>
                  <a:pt x="5348113" y="4135041"/>
                </a:cubicBezTo>
                <a:cubicBezTo>
                  <a:pt x="5463455" y="4223594"/>
                  <a:pt x="5622701" y="4267870"/>
                  <a:pt x="5825852" y="4267870"/>
                </a:cubicBezTo>
                <a:cubicBezTo>
                  <a:pt x="6027514" y="4267870"/>
                  <a:pt x="6190108" y="4225082"/>
                  <a:pt x="6313635" y="4139506"/>
                </a:cubicBezTo>
                <a:cubicBezTo>
                  <a:pt x="6437163" y="4053930"/>
                  <a:pt x="6498926" y="3936727"/>
                  <a:pt x="6498926" y="3787899"/>
                </a:cubicBezTo>
                <a:cubicBezTo>
                  <a:pt x="6498926" y="3694882"/>
                  <a:pt x="6472881" y="3615631"/>
                  <a:pt x="6420792" y="3550146"/>
                </a:cubicBezTo>
                <a:cubicBezTo>
                  <a:pt x="6368702" y="3484662"/>
                  <a:pt x="6296148" y="3441874"/>
                  <a:pt x="6203130" y="3421782"/>
                </a:cubicBezTo>
                <a:cubicBezTo>
                  <a:pt x="6276800" y="3399458"/>
                  <a:pt x="6335215" y="3359274"/>
                  <a:pt x="6378376" y="3301231"/>
                </a:cubicBezTo>
                <a:cubicBezTo>
                  <a:pt x="6421536" y="3243932"/>
                  <a:pt x="6443116" y="3178448"/>
                  <a:pt x="6443116" y="3104778"/>
                </a:cubicBezTo>
                <a:cubicBezTo>
                  <a:pt x="6443116" y="2981995"/>
                  <a:pt x="6392142" y="2878560"/>
                  <a:pt x="6290195" y="2794472"/>
                </a:cubicBezTo>
                <a:cubicBezTo>
                  <a:pt x="6188248" y="2711128"/>
                  <a:pt x="6034955" y="2669456"/>
                  <a:pt x="5830316" y="2669456"/>
                </a:cubicBezTo>
                <a:close/>
                <a:moveTo>
                  <a:pt x="0" y="0"/>
                </a:moveTo>
                <a:lnTo>
                  <a:pt x="12179835" y="0"/>
                </a:lnTo>
                <a:lnTo>
                  <a:pt x="121798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0" dirty="0">
              <a:latin typeface="Rockwell Extra Bold" panose="02060903040505020403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8317805" y="-86738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343636" y="64644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11756956" y="25823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4046FDE-00BE-3D67-DD6F-4DFE852A0642}"/>
              </a:ext>
            </a:extLst>
          </p:cNvPr>
          <p:cNvSpPr/>
          <p:nvPr/>
        </p:nvSpPr>
        <p:spPr>
          <a:xfrm>
            <a:off x="2326721" y="9947935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C50AF54-D364-3EB2-05FA-664BB24D1CCA}"/>
              </a:ext>
            </a:extLst>
          </p:cNvPr>
          <p:cNvSpPr/>
          <p:nvPr/>
        </p:nvSpPr>
        <p:spPr>
          <a:xfrm>
            <a:off x="10778459" y="9591987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7036037" y="21000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10778459" y="604093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10584000" y="720028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A563133-30BE-B65E-D338-B019737E8C85}"/>
              </a:ext>
            </a:extLst>
          </p:cNvPr>
          <p:cNvSpPr/>
          <p:nvPr/>
        </p:nvSpPr>
        <p:spPr>
          <a:xfrm>
            <a:off x="2351000" y="435146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AB28A91E-F518-29A0-923E-25771AB3E75A}"/>
              </a:ext>
            </a:extLst>
          </p:cNvPr>
          <p:cNvSpPr/>
          <p:nvPr/>
        </p:nvSpPr>
        <p:spPr>
          <a:xfrm>
            <a:off x="382964" y="225624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Subtitle 19">
            <a:extLst>
              <a:ext uri="{FF2B5EF4-FFF2-40B4-BE49-F238E27FC236}">
                <a16:creationId xmlns:a16="http://schemas.microsoft.com/office/drawing/2014/main" id="{32099496-2CB1-F1F3-A226-73E9D375B519}"/>
              </a:ext>
            </a:extLst>
          </p:cNvPr>
          <p:cNvSpPr txBox="1">
            <a:spLocks/>
          </p:cNvSpPr>
          <p:nvPr/>
        </p:nvSpPr>
        <p:spPr>
          <a:xfrm>
            <a:off x="7353784" y="191522"/>
            <a:ext cx="4931165" cy="441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solidFill>
                  <a:schemeClr val="bg1"/>
                </a:solidFill>
                <a:latin typeface="Roboto Mono Medium" panose="00000009000000000000" pitchFamily="49" charset="0"/>
              </a:rPr>
              <a:t>SƠ ĐỒ USE CASE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Subtitle 19">
            <a:extLst>
              <a:ext uri="{FF2B5EF4-FFF2-40B4-BE49-F238E27FC236}">
                <a16:creationId xmlns:a16="http://schemas.microsoft.com/office/drawing/2014/main" id="{9C6E3BF9-49EC-E271-C64B-654EE304621C}"/>
              </a:ext>
            </a:extLst>
          </p:cNvPr>
          <p:cNvSpPr txBox="1">
            <a:spLocks/>
          </p:cNvSpPr>
          <p:nvPr/>
        </p:nvSpPr>
        <p:spPr>
          <a:xfrm>
            <a:off x="3752346" y="-1597494"/>
            <a:ext cx="4611107" cy="585787"/>
          </a:xfrm>
          <a:prstGeom prst="rect">
            <a:avLst/>
          </a:prstGeom>
          <a:effectLst>
            <a:outerShdw blurRad="1524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ln>
                  <a:solidFill>
                    <a:schemeClr val="bg2"/>
                  </a:solidFill>
                </a:ln>
                <a:latin typeface="Roboto Mono Medium" panose="00000009000000000000" pitchFamily="49" charset="0"/>
              </a:rPr>
              <a:t>TỔ CHỨC ỨNG DỤNG</a:t>
            </a:r>
            <a:endParaRPr lang="en-US" sz="3600" dirty="0">
              <a:ln>
                <a:solidFill>
                  <a:schemeClr val="bg2"/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1215A-89F5-2AF2-E861-845723F0C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962" y="1062037"/>
            <a:ext cx="822007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6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7771912-0B52-9C39-132E-DE9441F1D01E}"/>
              </a:ext>
            </a:extLst>
          </p:cNvPr>
          <p:cNvSpPr/>
          <p:nvPr/>
        </p:nvSpPr>
        <p:spPr>
          <a:xfrm>
            <a:off x="0" y="0"/>
            <a:ext cx="12192000" cy="71214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1772420" y="2498731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2764088" y="4334899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9000575" y="1344478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343636" y="64644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11756956" y="25823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4046FDE-00BE-3D67-DD6F-4DFE852A0642}"/>
              </a:ext>
            </a:extLst>
          </p:cNvPr>
          <p:cNvSpPr/>
          <p:nvPr/>
        </p:nvSpPr>
        <p:spPr>
          <a:xfrm>
            <a:off x="2326721" y="9947935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C50AF54-D364-3EB2-05FA-664BB24D1CCA}"/>
              </a:ext>
            </a:extLst>
          </p:cNvPr>
          <p:cNvSpPr/>
          <p:nvPr/>
        </p:nvSpPr>
        <p:spPr>
          <a:xfrm>
            <a:off x="10855022" y="5873676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10109390" y="1543899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11792994" y="64644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10003086" y="4514221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1190437" y="5638036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A563133-30BE-B65E-D338-B019737E8C85}"/>
              </a:ext>
            </a:extLst>
          </p:cNvPr>
          <p:cNvSpPr/>
          <p:nvPr/>
        </p:nvSpPr>
        <p:spPr>
          <a:xfrm>
            <a:off x="2598987" y="160826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AB28A91E-F518-29A0-923E-25771AB3E75A}"/>
              </a:ext>
            </a:extLst>
          </p:cNvPr>
          <p:cNvSpPr/>
          <p:nvPr/>
        </p:nvSpPr>
        <p:spPr>
          <a:xfrm>
            <a:off x="6002530" y="338077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5" name="Diagonal Stripe 14">
            <a:extLst>
              <a:ext uri="{FF2B5EF4-FFF2-40B4-BE49-F238E27FC236}">
                <a16:creationId xmlns:a16="http://schemas.microsoft.com/office/drawing/2014/main" id="{97B38FFC-0F0D-7406-EFF1-32CE6311D58C}"/>
              </a:ext>
            </a:extLst>
          </p:cNvPr>
          <p:cNvSpPr/>
          <p:nvPr/>
        </p:nvSpPr>
        <p:spPr>
          <a:xfrm rot="7920000">
            <a:off x="-1320176" y="-387168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6" name="Diagonal Stripe 15">
            <a:extLst>
              <a:ext uri="{FF2B5EF4-FFF2-40B4-BE49-F238E27FC236}">
                <a16:creationId xmlns:a16="http://schemas.microsoft.com/office/drawing/2014/main" id="{6946C113-2508-93EE-92B9-495DDC4803D0}"/>
              </a:ext>
            </a:extLst>
          </p:cNvPr>
          <p:cNvSpPr/>
          <p:nvPr/>
        </p:nvSpPr>
        <p:spPr>
          <a:xfrm rot="18720000">
            <a:off x="-445898" y="2200203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Diagonal Stripe 16">
            <a:extLst>
              <a:ext uri="{FF2B5EF4-FFF2-40B4-BE49-F238E27FC236}">
                <a16:creationId xmlns:a16="http://schemas.microsoft.com/office/drawing/2014/main" id="{360CB2AC-3D4F-FEC0-1FFB-972366EB77CF}"/>
              </a:ext>
            </a:extLst>
          </p:cNvPr>
          <p:cNvSpPr/>
          <p:nvPr/>
        </p:nvSpPr>
        <p:spPr>
          <a:xfrm rot="7920000">
            <a:off x="-1320175" y="4965598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8" name="Diagonal Stripe 17">
            <a:extLst>
              <a:ext uri="{FF2B5EF4-FFF2-40B4-BE49-F238E27FC236}">
                <a16:creationId xmlns:a16="http://schemas.microsoft.com/office/drawing/2014/main" id="{0D6B2DFC-BE61-6C06-A19A-CCE32B91302C}"/>
              </a:ext>
            </a:extLst>
          </p:cNvPr>
          <p:cNvSpPr/>
          <p:nvPr/>
        </p:nvSpPr>
        <p:spPr>
          <a:xfrm rot="7920000">
            <a:off x="10008312" y="-396639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19" name="Diagonal Stripe 18">
            <a:extLst>
              <a:ext uri="{FF2B5EF4-FFF2-40B4-BE49-F238E27FC236}">
                <a16:creationId xmlns:a16="http://schemas.microsoft.com/office/drawing/2014/main" id="{E58BB659-3D8C-2696-82C5-F3A7DCBE86EE}"/>
              </a:ext>
            </a:extLst>
          </p:cNvPr>
          <p:cNvSpPr/>
          <p:nvPr/>
        </p:nvSpPr>
        <p:spPr>
          <a:xfrm rot="18720000">
            <a:off x="10882590" y="2190732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Diagonal Stripe 19">
            <a:extLst>
              <a:ext uri="{FF2B5EF4-FFF2-40B4-BE49-F238E27FC236}">
                <a16:creationId xmlns:a16="http://schemas.microsoft.com/office/drawing/2014/main" id="{0CFD9181-C607-F4EE-1C0D-DA322F416C86}"/>
              </a:ext>
            </a:extLst>
          </p:cNvPr>
          <p:cNvSpPr/>
          <p:nvPr/>
        </p:nvSpPr>
        <p:spPr>
          <a:xfrm rot="7920000">
            <a:off x="10008313" y="4956127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1" name="Diagonal Stripe 20">
            <a:extLst>
              <a:ext uri="{FF2B5EF4-FFF2-40B4-BE49-F238E27FC236}">
                <a16:creationId xmlns:a16="http://schemas.microsoft.com/office/drawing/2014/main" id="{B4E527C3-3DDA-2FC4-A8D7-F6650AA7051C}"/>
              </a:ext>
            </a:extLst>
          </p:cNvPr>
          <p:cNvSpPr/>
          <p:nvPr/>
        </p:nvSpPr>
        <p:spPr>
          <a:xfrm rot="2520000">
            <a:off x="-1467570" y="5920230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2" name="Diagonal Stripe 21">
            <a:extLst>
              <a:ext uri="{FF2B5EF4-FFF2-40B4-BE49-F238E27FC236}">
                <a16:creationId xmlns:a16="http://schemas.microsoft.com/office/drawing/2014/main" id="{8FCD72FD-3408-F3D4-7E8D-5561C832F86B}"/>
              </a:ext>
            </a:extLst>
          </p:cNvPr>
          <p:cNvSpPr/>
          <p:nvPr/>
        </p:nvSpPr>
        <p:spPr>
          <a:xfrm rot="13320000">
            <a:off x="1119801" y="5045952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3" name="Diagonal Stripe 22">
            <a:extLst>
              <a:ext uri="{FF2B5EF4-FFF2-40B4-BE49-F238E27FC236}">
                <a16:creationId xmlns:a16="http://schemas.microsoft.com/office/drawing/2014/main" id="{B23F3525-68A0-8AC3-B58A-27CCD07D6B55}"/>
              </a:ext>
            </a:extLst>
          </p:cNvPr>
          <p:cNvSpPr/>
          <p:nvPr/>
        </p:nvSpPr>
        <p:spPr>
          <a:xfrm rot="2520000">
            <a:off x="3885196" y="5920229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6" name="Diagonal Stripe 25">
            <a:extLst>
              <a:ext uri="{FF2B5EF4-FFF2-40B4-BE49-F238E27FC236}">
                <a16:creationId xmlns:a16="http://schemas.microsoft.com/office/drawing/2014/main" id="{8BE41E00-D66C-DB7D-F907-F1B43C399665}"/>
              </a:ext>
            </a:extLst>
          </p:cNvPr>
          <p:cNvSpPr/>
          <p:nvPr/>
        </p:nvSpPr>
        <p:spPr>
          <a:xfrm rot="13320000">
            <a:off x="11824524" y="5044512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27" name="Diagonal Stripe 26">
            <a:extLst>
              <a:ext uri="{FF2B5EF4-FFF2-40B4-BE49-F238E27FC236}">
                <a16:creationId xmlns:a16="http://schemas.microsoft.com/office/drawing/2014/main" id="{E541064D-9DB3-3172-21B4-24FE72338ECB}"/>
              </a:ext>
            </a:extLst>
          </p:cNvPr>
          <p:cNvSpPr/>
          <p:nvPr/>
        </p:nvSpPr>
        <p:spPr>
          <a:xfrm rot="2520000">
            <a:off x="9237153" y="5918790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Diagonal Stripe 27">
            <a:extLst>
              <a:ext uri="{FF2B5EF4-FFF2-40B4-BE49-F238E27FC236}">
                <a16:creationId xmlns:a16="http://schemas.microsoft.com/office/drawing/2014/main" id="{0A76A2BE-B728-D887-5C26-6E2D388DC3BB}"/>
              </a:ext>
            </a:extLst>
          </p:cNvPr>
          <p:cNvSpPr/>
          <p:nvPr/>
        </p:nvSpPr>
        <p:spPr>
          <a:xfrm rot="13320000">
            <a:off x="6471758" y="5044513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0" name="Diagonal Stripe 29">
            <a:extLst>
              <a:ext uri="{FF2B5EF4-FFF2-40B4-BE49-F238E27FC236}">
                <a16:creationId xmlns:a16="http://schemas.microsoft.com/office/drawing/2014/main" id="{F059C132-D860-19C8-D433-74F47FF217BE}"/>
              </a:ext>
            </a:extLst>
          </p:cNvPr>
          <p:cNvSpPr/>
          <p:nvPr/>
        </p:nvSpPr>
        <p:spPr>
          <a:xfrm rot="2520000">
            <a:off x="-1180273" y="-311715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1" name="Diagonal Stripe 30">
            <a:extLst>
              <a:ext uri="{FF2B5EF4-FFF2-40B4-BE49-F238E27FC236}">
                <a16:creationId xmlns:a16="http://schemas.microsoft.com/office/drawing/2014/main" id="{E0443C60-2D06-7E4B-5F1C-97B7B0E5F11A}"/>
              </a:ext>
            </a:extLst>
          </p:cNvPr>
          <p:cNvSpPr/>
          <p:nvPr/>
        </p:nvSpPr>
        <p:spPr>
          <a:xfrm rot="13320000">
            <a:off x="1407098" y="-1185993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2" name="Diagonal Stripe 31">
            <a:extLst>
              <a:ext uri="{FF2B5EF4-FFF2-40B4-BE49-F238E27FC236}">
                <a16:creationId xmlns:a16="http://schemas.microsoft.com/office/drawing/2014/main" id="{1C409D2C-1ED7-5EAA-A1FE-059383D350A8}"/>
              </a:ext>
            </a:extLst>
          </p:cNvPr>
          <p:cNvSpPr/>
          <p:nvPr/>
        </p:nvSpPr>
        <p:spPr>
          <a:xfrm rot="2520000">
            <a:off x="4172493" y="-311716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4" name="Diagonal Stripe 33">
            <a:extLst>
              <a:ext uri="{FF2B5EF4-FFF2-40B4-BE49-F238E27FC236}">
                <a16:creationId xmlns:a16="http://schemas.microsoft.com/office/drawing/2014/main" id="{75BEAE65-7E1F-E557-D50C-A49249455BF4}"/>
              </a:ext>
            </a:extLst>
          </p:cNvPr>
          <p:cNvSpPr/>
          <p:nvPr/>
        </p:nvSpPr>
        <p:spPr>
          <a:xfrm rot="13320000">
            <a:off x="12111821" y="-1187433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 useBgFill="1">
        <p:nvSpPr>
          <p:cNvPr id="35" name="Diagonal Stripe 34">
            <a:extLst>
              <a:ext uri="{FF2B5EF4-FFF2-40B4-BE49-F238E27FC236}">
                <a16:creationId xmlns:a16="http://schemas.microsoft.com/office/drawing/2014/main" id="{DF0E21EA-E433-B6B8-B0D3-292CA77F6C37}"/>
              </a:ext>
            </a:extLst>
          </p:cNvPr>
          <p:cNvSpPr/>
          <p:nvPr/>
        </p:nvSpPr>
        <p:spPr>
          <a:xfrm rot="2520000">
            <a:off x="9524450" y="-313155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6" name="Diagonal Stripe 35">
            <a:extLst>
              <a:ext uri="{FF2B5EF4-FFF2-40B4-BE49-F238E27FC236}">
                <a16:creationId xmlns:a16="http://schemas.microsoft.com/office/drawing/2014/main" id="{6E1438DB-6DD9-BDA1-7585-3698565789AE}"/>
              </a:ext>
            </a:extLst>
          </p:cNvPr>
          <p:cNvSpPr/>
          <p:nvPr/>
        </p:nvSpPr>
        <p:spPr>
          <a:xfrm rot="13320000">
            <a:off x="6759055" y="-1187432"/>
            <a:ext cx="2618821" cy="2361131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1" name="Subtitle 19">
            <a:extLst>
              <a:ext uri="{FF2B5EF4-FFF2-40B4-BE49-F238E27FC236}">
                <a16:creationId xmlns:a16="http://schemas.microsoft.com/office/drawing/2014/main" id="{EA23CAE9-28DC-ED55-DA8A-958F6849B2E3}"/>
              </a:ext>
            </a:extLst>
          </p:cNvPr>
          <p:cNvSpPr txBox="1">
            <a:spLocks/>
          </p:cNvSpPr>
          <p:nvPr/>
        </p:nvSpPr>
        <p:spPr>
          <a:xfrm>
            <a:off x="3752346" y="1059084"/>
            <a:ext cx="4611107" cy="585787"/>
          </a:xfrm>
          <a:prstGeom prst="rect">
            <a:avLst/>
          </a:prstGeom>
          <a:effectLst>
            <a:outerShdw blurRad="1524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ln>
                  <a:solidFill>
                    <a:schemeClr val="bg2"/>
                  </a:solidFill>
                </a:ln>
                <a:latin typeface="Roboto Mono Medium" panose="00000009000000000000" pitchFamily="49" charset="0"/>
              </a:rPr>
              <a:t>TỔ CHỨC ỨNG DỤNG</a:t>
            </a:r>
            <a:endParaRPr lang="en-US" sz="3600" dirty="0">
              <a:ln>
                <a:solidFill>
                  <a:schemeClr val="bg2"/>
                </a:solidFill>
              </a:ln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B2EB607-AEAD-F6EE-543A-E644F38A1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914" y="1746631"/>
            <a:ext cx="5352218" cy="430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7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99FCAC0D-D5DB-112A-A914-B600BCB796D8}"/>
              </a:ext>
            </a:extLst>
          </p:cNvPr>
          <p:cNvSpPr txBox="1"/>
          <p:nvPr/>
        </p:nvSpPr>
        <p:spPr>
          <a:xfrm>
            <a:off x="-4260850" y="-12741729"/>
            <a:ext cx="20637500" cy="19599729"/>
          </a:xfrm>
          <a:custGeom>
            <a:avLst/>
            <a:gdLst/>
            <a:ahLst/>
            <a:cxnLst/>
            <a:rect l="l" t="t" r="r" b="b"/>
            <a:pathLst>
              <a:path w="12179835" h="6858000">
                <a:moveTo>
                  <a:pt x="6737796" y="2700710"/>
                </a:moveTo>
                <a:lnTo>
                  <a:pt x="6737796" y="3072408"/>
                </a:lnTo>
                <a:lnTo>
                  <a:pt x="6857230" y="3072408"/>
                </a:lnTo>
                <a:lnTo>
                  <a:pt x="6857230" y="3881661"/>
                </a:lnTo>
                <a:lnTo>
                  <a:pt x="6740028" y="3881661"/>
                </a:lnTo>
                <a:lnTo>
                  <a:pt x="6740028" y="4253359"/>
                </a:lnTo>
                <a:lnTo>
                  <a:pt x="7557094" y="4253359"/>
                </a:lnTo>
                <a:lnTo>
                  <a:pt x="7557094" y="3881661"/>
                </a:lnTo>
                <a:lnTo>
                  <a:pt x="7457752" y="3881661"/>
                </a:lnTo>
                <a:lnTo>
                  <a:pt x="7457752" y="3627165"/>
                </a:lnTo>
                <a:lnTo>
                  <a:pt x="7817172" y="3627165"/>
                </a:lnTo>
                <a:lnTo>
                  <a:pt x="7817172" y="3881661"/>
                </a:lnTo>
                <a:lnTo>
                  <a:pt x="7716713" y="3881661"/>
                </a:lnTo>
                <a:lnTo>
                  <a:pt x="7716713" y="4253359"/>
                </a:lnTo>
                <a:lnTo>
                  <a:pt x="8534895" y="4253359"/>
                </a:lnTo>
                <a:lnTo>
                  <a:pt x="8534895" y="3881661"/>
                </a:lnTo>
                <a:lnTo>
                  <a:pt x="8417693" y="3881661"/>
                </a:lnTo>
                <a:lnTo>
                  <a:pt x="8417693" y="3072408"/>
                </a:lnTo>
                <a:lnTo>
                  <a:pt x="8534895" y="3072408"/>
                </a:lnTo>
                <a:lnTo>
                  <a:pt x="8534895" y="2700710"/>
                </a:lnTo>
                <a:lnTo>
                  <a:pt x="7716713" y="2700710"/>
                </a:lnTo>
                <a:lnTo>
                  <a:pt x="7716713" y="3072408"/>
                </a:lnTo>
                <a:lnTo>
                  <a:pt x="7817172" y="3072408"/>
                </a:lnTo>
                <a:lnTo>
                  <a:pt x="7817172" y="3309045"/>
                </a:lnTo>
                <a:lnTo>
                  <a:pt x="7457752" y="3309045"/>
                </a:lnTo>
                <a:lnTo>
                  <a:pt x="7457752" y="3072408"/>
                </a:lnTo>
                <a:lnTo>
                  <a:pt x="7557094" y="3072408"/>
                </a:lnTo>
                <a:lnTo>
                  <a:pt x="7557094" y="2700710"/>
                </a:lnTo>
                <a:close/>
                <a:moveTo>
                  <a:pt x="3546995" y="2700710"/>
                </a:moveTo>
                <a:lnTo>
                  <a:pt x="3546995" y="3072408"/>
                </a:lnTo>
                <a:lnTo>
                  <a:pt x="3686522" y="3072408"/>
                </a:lnTo>
                <a:lnTo>
                  <a:pt x="3686522" y="3881661"/>
                </a:lnTo>
                <a:lnTo>
                  <a:pt x="3546995" y="3881661"/>
                </a:lnTo>
                <a:lnTo>
                  <a:pt x="3546995" y="4253359"/>
                </a:lnTo>
                <a:lnTo>
                  <a:pt x="5024859" y="4253359"/>
                </a:lnTo>
                <a:lnTo>
                  <a:pt x="5024859" y="3632746"/>
                </a:lnTo>
                <a:lnTo>
                  <a:pt x="4654276" y="3632746"/>
                </a:lnTo>
                <a:lnTo>
                  <a:pt x="4654276" y="3881661"/>
                </a:lnTo>
                <a:lnTo>
                  <a:pt x="4287044" y="3881661"/>
                </a:lnTo>
                <a:lnTo>
                  <a:pt x="4287044" y="3072408"/>
                </a:lnTo>
                <a:lnTo>
                  <a:pt x="4434383" y="3072408"/>
                </a:lnTo>
                <a:lnTo>
                  <a:pt x="4434383" y="2700710"/>
                </a:lnTo>
                <a:close/>
                <a:moveTo>
                  <a:pt x="5830316" y="2669456"/>
                </a:moveTo>
                <a:cubicBezTo>
                  <a:pt x="5638328" y="2669456"/>
                  <a:pt x="5486895" y="2707779"/>
                  <a:pt x="5376019" y="2784426"/>
                </a:cubicBezTo>
                <a:cubicBezTo>
                  <a:pt x="5264397" y="2861072"/>
                  <a:pt x="5204122" y="2976786"/>
                  <a:pt x="5195192" y="3131567"/>
                </a:cubicBezTo>
                <a:lnTo>
                  <a:pt x="5614888" y="3153891"/>
                </a:lnTo>
                <a:cubicBezTo>
                  <a:pt x="5623073" y="3036317"/>
                  <a:pt x="5680372" y="2977530"/>
                  <a:pt x="5786784" y="2977530"/>
                </a:cubicBezTo>
                <a:cubicBezTo>
                  <a:pt x="5836641" y="2977530"/>
                  <a:pt x="5876825" y="2991669"/>
                  <a:pt x="5907335" y="3019946"/>
                </a:cubicBezTo>
                <a:cubicBezTo>
                  <a:pt x="5937100" y="3048968"/>
                  <a:pt x="5951983" y="3087291"/>
                  <a:pt x="5951983" y="3134916"/>
                </a:cubicBezTo>
                <a:cubicBezTo>
                  <a:pt x="5951983" y="3193703"/>
                  <a:pt x="5929287" y="3237979"/>
                  <a:pt x="5883894" y="3267745"/>
                </a:cubicBezTo>
                <a:cubicBezTo>
                  <a:pt x="5837758" y="3298255"/>
                  <a:pt x="5788644" y="3313510"/>
                  <a:pt x="5736555" y="3313510"/>
                </a:cubicBezTo>
                <a:lnTo>
                  <a:pt x="5736555" y="3565773"/>
                </a:lnTo>
                <a:cubicBezTo>
                  <a:pt x="5905474" y="3571726"/>
                  <a:pt x="5989935" y="3637955"/>
                  <a:pt x="5989935" y="3764459"/>
                </a:cubicBezTo>
                <a:cubicBezTo>
                  <a:pt x="5989935" y="3814316"/>
                  <a:pt x="5974679" y="3856732"/>
                  <a:pt x="5944170" y="3891707"/>
                </a:cubicBezTo>
                <a:cubicBezTo>
                  <a:pt x="5912916" y="3926681"/>
                  <a:pt x="5865291" y="3944169"/>
                  <a:pt x="5801295" y="3944169"/>
                </a:cubicBezTo>
                <a:cubicBezTo>
                  <a:pt x="5653955" y="3944169"/>
                  <a:pt x="5576936" y="3861569"/>
                  <a:pt x="5570239" y="3696370"/>
                </a:cubicBezTo>
                <a:lnTo>
                  <a:pt x="5168403" y="3726508"/>
                </a:lnTo>
                <a:cubicBezTo>
                  <a:pt x="5174356" y="3911055"/>
                  <a:pt x="5234260" y="4047232"/>
                  <a:pt x="5348113" y="4135041"/>
                </a:cubicBezTo>
                <a:cubicBezTo>
                  <a:pt x="5463455" y="4223594"/>
                  <a:pt x="5622701" y="4267870"/>
                  <a:pt x="5825852" y="4267870"/>
                </a:cubicBezTo>
                <a:cubicBezTo>
                  <a:pt x="6027514" y="4267870"/>
                  <a:pt x="6190108" y="4225082"/>
                  <a:pt x="6313635" y="4139506"/>
                </a:cubicBezTo>
                <a:cubicBezTo>
                  <a:pt x="6437163" y="4053930"/>
                  <a:pt x="6498926" y="3936727"/>
                  <a:pt x="6498926" y="3787899"/>
                </a:cubicBezTo>
                <a:cubicBezTo>
                  <a:pt x="6498926" y="3694882"/>
                  <a:pt x="6472881" y="3615631"/>
                  <a:pt x="6420792" y="3550146"/>
                </a:cubicBezTo>
                <a:cubicBezTo>
                  <a:pt x="6368702" y="3484662"/>
                  <a:pt x="6296148" y="3441874"/>
                  <a:pt x="6203130" y="3421782"/>
                </a:cubicBezTo>
                <a:cubicBezTo>
                  <a:pt x="6276800" y="3399458"/>
                  <a:pt x="6335215" y="3359274"/>
                  <a:pt x="6378376" y="3301231"/>
                </a:cubicBezTo>
                <a:cubicBezTo>
                  <a:pt x="6421536" y="3243932"/>
                  <a:pt x="6443116" y="3178448"/>
                  <a:pt x="6443116" y="3104778"/>
                </a:cubicBezTo>
                <a:cubicBezTo>
                  <a:pt x="6443116" y="2981995"/>
                  <a:pt x="6392142" y="2878560"/>
                  <a:pt x="6290195" y="2794472"/>
                </a:cubicBezTo>
                <a:cubicBezTo>
                  <a:pt x="6188248" y="2711128"/>
                  <a:pt x="6034955" y="2669456"/>
                  <a:pt x="5830316" y="2669456"/>
                </a:cubicBezTo>
                <a:close/>
                <a:moveTo>
                  <a:pt x="0" y="0"/>
                </a:moveTo>
                <a:lnTo>
                  <a:pt x="12179835" y="0"/>
                </a:lnTo>
                <a:lnTo>
                  <a:pt x="121798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0" dirty="0">
              <a:latin typeface="Rockwell Extra Bold" panose="02060903040505020403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8317805" y="-86738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343636" y="64644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11756956" y="25823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4046FDE-00BE-3D67-DD6F-4DFE852A0642}"/>
              </a:ext>
            </a:extLst>
          </p:cNvPr>
          <p:cNvSpPr/>
          <p:nvPr/>
        </p:nvSpPr>
        <p:spPr>
          <a:xfrm>
            <a:off x="2326721" y="9947935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C50AF54-D364-3EB2-05FA-664BB24D1CCA}"/>
              </a:ext>
            </a:extLst>
          </p:cNvPr>
          <p:cNvSpPr/>
          <p:nvPr/>
        </p:nvSpPr>
        <p:spPr>
          <a:xfrm>
            <a:off x="10778459" y="9591987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12532062" y="194717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11792994" y="64644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10584000" y="720028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AB28A91E-F518-29A0-923E-25771AB3E75A}"/>
              </a:ext>
            </a:extLst>
          </p:cNvPr>
          <p:cNvSpPr/>
          <p:nvPr/>
        </p:nvSpPr>
        <p:spPr>
          <a:xfrm>
            <a:off x="6002530" y="338077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Subtitle 19">
            <a:extLst>
              <a:ext uri="{FF2B5EF4-FFF2-40B4-BE49-F238E27FC236}">
                <a16:creationId xmlns:a16="http://schemas.microsoft.com/office/drawing/2014/main" id="{42BAFEB2-E1C6-94BD-4DC3-8B42EDD50E6B}"/>
              </a:ext>
            </a:extLst>
          </p:cNvPr>
          <p:cNvSpPr txBox="1">
            <a:spLocks/>
          </p:cNvSpPr>
          <p:nvPr/>
        </p:nvSpPr>
        <p:spPr>
          <a:xfrm>
            <a:off x="164216" y="1046589"/>
            <a:ext cx="3948966" cy="585787"/>
          </a:xfrm>
          <a:prstGeom prst="rect">
            <a:avLst/>
          </a:prstGeom>
          <a:ln w="34925">
            <a:noFill/>
          </a:ln>
          <a:effectLst>
            <a:outerShdw blurRad="50800" dist="50800" dir="5400000" algn="ctr" rotWithShape="0">
              <a:schemeClr val="tx1"/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solidFill>
                  <a:schemeClr val="bg1"/>
                </a:solidFill>
                <a:latin typeface="Roboto Mono Medium" panose="00000009000000000000" pitchFamily="49" charset="0"/>
              </a:rPr>
              <a:t>SƠ ĐỒ QUAN HỆ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A563133-30BE-B65E-D338-B019737E8C85}"/>
              </a:ext>
            </a:extLst>
          </p:cNvPr>
          <p:cNvSpPr/>
          <p:nvPr/>
        </p:nvSpPr>
        <p:spPr>
          <a:xfrm>
            <a:off x="2583561" y="255478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574F5A-3625-479C-16AA-01551FEA0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40" y="2020168"/>
            <a:ext cx="8961120" cy="379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2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D510773A-63DF-FE7C-9CCA-BB83257B0EEE}"/>
              </a:ext>
            </a:extLst>
          </p:cNvPr>
          <p:cNvSpPr/>
          <p:nvPr/>
        </p:nvSpPr>
        <p:spPr>
          <a:xfrm>
            <a:off x="11416927" y="274762"/>
            <a:ext cx="309887" cy="2937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06548" y="62889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Google Shape;4502;p38">
            <a:extLst>
              <a:ext uri="{FF2B5EF4-FFF2-40B4-BE49-F238E27FC236}">
                <a16:creationId xmlns:a16="http://schemas.microsoft.com/office/drawing/2014/main" id="{52B2AAEF-D113-46FF-ED9A-2ED1229EBD0D}"/>
              </a:ext>
            </a:extLst>
          </p:cNvPr>
          <p:cNvSpPr/>
          <p:nvPr/>
        </p:nvSpPr>
        <p:spPr>
          <a:xfrm>
            <a:off x="9206179" y="165655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294128" y="223934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D09308-C921-35D7-3B8E-1851649E4A82}"/>
              </a:ext>
            </a:extLst>
          </p:cNvPr>
          <p:cNvSpPr/>
          <p:nvPr/>
        </p:nvSpPr>
        <p:spPr>
          <a:xfrm>
            <a:off x="193122" y="3053146"/>
            <a:ext cx="101006" cy="108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6FF3BC-3F2B-F0F7-FA2F-4FF32FEAB453}"/>
              </a:ext>
            </a:extLst>
          </p:cNvPr>
          <p:cNvSpPr/>
          <p:nvPr/>
        </p:nvSpPr>
        <p:spPr>
          <a:xfrm>
            <a:off x="3290275" y="6395922"/>
            <a:ext cx="412055" cy="409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19">
            <a:extLst>
              <a:ext uri="{FF2B5EF4-FFF2-40B4-BE49-F238E27FC236}">
                <a16:creationId xmlns:a16="http://schemas.microsoft.com/office/drawing/2014/main" id="{8FB4C9CF-B0FD-EF82-9BDD-36F5CC2669A5}"/>
              </a:ext>
            </a:extLst>
          </p:cNvPr>
          <p:cNvSpPr txBox="1">
            <a:spLocks/>
          </p:cNvSpPr>
          <p:nvPr/>
        </p:nvSpPr>
        <p:spPr>
          <a:xfrm>
            <a:off x="7115707" y="275644"/>
            <a:ext cx="4611107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latin typeface="Roboto Mono Medium" panose="00000009000000000000" pitchFamily="49" charset="0"/>
              </a:rPr>
              <a:t>SƠ ĐỒ TRIỂN KHAI</a:t>
            </a:r>
            <a:endParaRPr lang="en-US" sz="3600" dirty="0"/>
          </a:p>
        </p:txBody>
      </p:sp>
      <p:sp>
        <p:nvSpPr>
          <p:cNvPr id="5" name="Subtitle 19">
            <a:extLst>
              <a:ext uri="{FF2B5EF4-FFF2-40B4-BE49-F238E27FC236}">
                <a16:creationId xmlns:a16="http://schemas.microsoft.com/office/drawing/2014/main" id="{734A4AC8-C5E4-10A3-A6C6-27DB3162660A}"/>
              </a:ext>
            </a:extLst>
          </p:cNvPr>
          <p:cNvSpPr txBox="1">
            <a:spLocks/>
          </p:cNvSpPr>
          <p:nvPr/>
        </p:nvSpPr>
        <p:spPr>
          <a:xfrm>
            <a:off x="2936317" y="-1894269"/>
            <a:ext cx="6251226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THUẬN LỢI &amp; KHÓ KHĂN </a:t>
            </a:r>
            <a:endParaRPr lang="en-US" sz="3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C6C635-6C7A-FB8F-1F06-91C8BCC54F81}"/>
              </a:ext>
            </a:extLst>
          </p:cNvPr>
          <p:cNvSpPr/>
          <p:nvPr/>
        </p:nvSpPr>
        <p:spPr>
          <a:xfrm>
            <a:off x="11380156" y="378906"/>
            <a:ext cx="183403" cy="4571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FBB5C5-9FA4-751D-7F6D-251F117D1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283" y="2167128"/>
            <a:ext cx="1724040" cy="171907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04C49A5-4C31-786F-033A-6905649E7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919" y="2511194"/>
            <a:ext cx="1083040" cy="99038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2762B5-6A41-F3CE-80C9-B2B6A8F88C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17" y="2575497"/>
            <a:ext cx="987811" cy="90330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FCD8950B-E482-DE37-0087-960BC9208176}"/>
              </a:ext>
            </a:extLst>
          </p:cNvPr>
          <p:cNvGrpSpPr/>
          <p:nvPr/>
        </p:nvGrpSpPr>
        <p:grpSpPr>
          <a:xfrm>
            <a:off x="3458683" y="2493264"/>
            <a:ext cx="1219200" cy="1066800"/>
            <a:chOff x="1600200" y="1654974"/>
            <a:chExt cx="1219200" cy="10668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60CF1BF-03BD-DEF9-B966-3A6DC8D4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0200" y="1654974"/>
              <a:ext cx="1219200" cy="10668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044BC73-1471-B01F-BC0E-C0C3BB51FF37}"/>
                </a:ext>
              </a:extLst>
            </p:cNvPr>
            <p:cNvSpPr txBox="1"/>
            <p:nvPr/>
          </p:nvSpPr>
          <p:spPr>
            <a:xfrm>
              <a:off x="1676400" y="1767033"/>
              <a:ext cx="6605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Web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4E305E-7E11-C4BE-C773-DFA4289AD365}"/>
              </a:ext>
            </a:extLst>
          </p:cNvPr>
          <p:cNvGrpSpPr/>
          <p:nvPr/>
        </p:nvGrpSpPr>
        <p:grpSpPr>
          <a:xfrm>
            <a:off x="7421083" y="2471271"/>
            <a:ext cx="1445011" cy="1066800"/>
            <a:chOff x="6696373" y="1833231"/>
            <a:chExt cx="1219200" cy="10668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EFB04B8-8F94-C739-FB71-5C98BC2E0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373" y="1833231"/>
              <a:ext cx="1219200" cy="10668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C66FC2D-0714-4D6C-0F2C-2DBCC82C6BAF}"/>
                </a:ext>
              </a:extLst>
            </p:cNvPr>
            <p:cNvSpPr txBox="1"/>
            <p:nvPr/>
          </p:nvSpPr>
          <p:spPr>
            <a:xfrm>
              <a:off x="6805781" y="2013449"/>
              <a:ext cx="6849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200" dirty="0"/>
                <a:t>C.R.U.D</a:t>
              </a:r>
              <a:endParaRPr lang="en-US" sz="1200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681C9FB-829E-F2B5-1BCD-243FD186A6D7}"/>
              </a:ext>
            </a:extLst>
          </p:cNvPr>
          <p:cNvCxnSpPr>
            <a:cxnSpLocks/>
            <a:stCxn id="32" idx="3"/>
            <a:endCxn id="34" idx="1"/>
          </p:cNvCxnSpPr>
          <p:nvPr/>
        </p:nvCxnSpPr>
        <p:spPr>
          <a:xfrm flipV="1">
            <a:off x="2938728" y="3026664"/>
            <a:ext cx="519955" cy="4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E2BBF5B-83F1-1E7D-438F-D3AE89EBD303}"/>
              </a:ext>
            </a:extLst>
          </p:cNvPr>
          <p:cNvCxnSpPr>
            <a:stCxn id="30" idx="1"/>
          </p:cNvCxnSpPr>
          <p:nvPr/>
        </p:nvCxnSpPr>
        <p:spPr>
          <a:xfrm flipH="1">
            <a:off x="4677883" y="3026664"/>
            <a:ext cx="5334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9891763-4317-33B6-2DC6-11E0B51254DD}"/>
              </a:ext>
            </a:extLst>
          </p:cNvPr>
          <p:cNvCxnSpPr>
            <a:stCxn id="30" idx="3"/>
          </p:cNvCxnSpPr>
          <p:nvPr/>
        </p:nvCxnSpPr>
        <p:spPr>
          <a:xfrm>
            <a:off x="6935323" y="3026664"/>
            <a:ext cx="48576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5250C1-247B-4581-EFFC-F24A9BD565C8}"/>
              </a:ext>
            </a:extLst>
          </p:cNvPr>
          <p:cNvCxnSpPr>
            <a:cxnSpLocks/>
            <a:stCxn id="31" idx="1"/>
            <a:endCxn id="37" idx="3"/>
          </p:cNvCxnSpPr>
          <p:nvPr/>
        </p:nvCxnSpPr>
        <p:spPr>
          <a:xfrm flipH="1" flipV="1">
            <a:off x="8866094" y="3004671"/>
            <a:ext cx="685825" cy="171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4356D76-2379-3211-8968-66D7B714093D}"/>
              </a:ext>
            </a:extLst>
          </p:cNvPr>
          <p:cNvSpPr txBox="1"/>
          <p:nvPr/>
        </p:nvSpPr>
        <p:spPr>
          <a:xfrm>
            <a:off x="1708321" y="3501583"/>
            <a:ext cx="1473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Khách 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A87B65-BC07-ACB5-0F1A-0F1287810ED0}"/>
              </a:ext>
            </a:extLst>
          </p:cNvPr>
          <p:cNvSpPr txBox="1"/>
          <p:nvPr/>
        </p:nvSpPr>
        <p:spPr>
          <a:xfrm>
            <a:off x="9300622" y="3486090"/>
            <a:ext cx="158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Quản trị viên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07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06548" y="62889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Subtitle 19">
            <a:extLst>
              <a:ext uri="{FF2B5EF4-FFF2-40B4-BE49-F238E27FC236}">
                <a16:creationId xmlns:a16="http://schemas.microsoft.com/office/drawing/2014/main" id="{8FB4C9CF-B0FD-EF82-9BDD-36F5CC2669A5}"/>
              </a:ext>
            </a:extLst>
          </p:cNvPr>
          <p:cNvSpPr txBox="1">
            <a:spLocks/>
          </p:cNvSpPr>
          <p:nvPr/>
        </p:nvSpPr>
        <p:spPr>
          <a:xfrm>
            <a:off x="7115707" y="275644"/>
            <a:ext cx="4611107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solidFill>
                  <a:srgbClr val="24281B"/>
                </a:solidFill>
                <a:latin typeface="Roboto Mono Medium" panose="00000009000000000000" pitchFamily="49" charset="0"/>
              </a:rPr>
              <a:t>Test case</a:t>
            </a:r>
            <a:endParaRPr lang="en-US" sz="3600" dirty="0">
              <a:solidFill>
                <a:srgbClr val="24281B"/>
              </a:solidFill>
            </a:endParaRPr>
          </a:p>
        </p:txBody>
      </p:sp>
      <p:sp>
        <p:nvSpPr>
          <p:cNvPr id="5" name="Subtitle 19">
            <a:extLst>
              <a:ext uri="{FF2B5EF4-FFF2-40B4-BE49-F238E27FC236}">
                <a16:creationId xmlns:a16="http://schemas.microsoft.com/office/drawing/2014/main" id="{734A4AC8-C5E4-10A3-A6C6-27DB3162660A}"/>
              </a:ext>
            </a:extLst>
          </p:cNvPr>
          <p:cNvSpPr txBox="1">
            <a:spLocks/>
          </p:cNvSpPr>
          <p:nvPr/>
        </p:nvSpPr>
        <p:spPr>
          <a:xfrm>
            <a:off x="2936317" y="-1894269"/>
            <a:ext cx="6251226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THUẬN LỢI &amp; KHÓ KHĂN </a:t>
            </a:r>
            <a:endParaRPr lang="en-US" sz="3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454ED935-0FD3-4B82-529C-A5AE26E7A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038" y="16271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49F2C95-7273-FA2C-EF16-5D529DC87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138" y="1417638"/>
            <a:ext cx="1234746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DD9C4E7-7E1F-2416-4245-86864AF68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413112"/>
              </p:ext>
            </p:extLst>
          </p:nvPr>
        </p:nvGraphicFramePr>
        <p:xfrm>
          <a:off x="685969" y="752448"/>
          <a:ext cx="10784266" cy="6018666"/>
        </p:xfrm>
        <a:graphic>
          <a:graphicData uri="http://schemas.openxmlformats.org/drawingml/2006/table">
            <a:tbl>
              <a:tblPr/>
              <a:tblGrid>
                <a:gridCol w="971430">
                  <a:extLst>
                    <a:ext uri="{9D8B030D-6E8A-4147-A177-3AD203B41FA5}">
                      <a16:colId xmlns:a16="http://schemas.microsoft.com/office/drawing/2014/main" val="135832765"/>
                    </a:ext>
                  </a:extLst>
                </a:gridCol>
                <a:gridCol w="1041821">
                  <a:extLst>
                    <a:ext uri="{9D8B030D-6E8A-4147-A177-3AD203B41FA5}">
                      <a16:colId xmlns:a16="http://schemas.microsoft.com/office/drawing/2014/main" val="3538650781"/>
                    </a:ext>
                  </a:extLst>
                </a:gridCol>
                <a:gridCol w="901035">
                  <a:extLst>
                    <a:ext uri="{9D8B030D-6E8A-4147-A177-3AD203B41FA5}">
                      <a16:colId xmlns:a16="http://schemas.microsoft.com/office/drawing/2014/main" val="2186464911"/>
                    </a:ext>
                  </a:extLst>
                </a:gridCol>
                <a:gridCol w="1773912">
                  <a:extLst>
                    <a:ext uri="{9D8B030D-6E8A-4147-A177-3AD203B41FA5}">
                      <a16:colId xmlns:a16="http://schemas.microsoft.com/office/drawing/2014/main" val="1235000576"/>
                    </a:ext>
                  </a:extLst>
                </a:gridCol>
                <a:gridCol w="830643">
                  <a:extLst>
                    <a:ext uri="{9D8B030D-6E8A-4147-A177-3AD203B41FA5}">
                      <a16:colId xmlns:a16="http://schemas.microsoft.com/office/drawing/2014/main" val="998120836"/>
                    </a:ext>
                  </a:extLst>
                </a:gridCol>
                <a:gridCol w="2097719">
                  <a:extLst>
                    <a:ext uri="{9D8B030D-6E8A-4147-A177-3AD203B41FA5}">
                      <a16:colId xmlns:a16="http://schemas.microsoft.com/office/drawing/2014/main" val="2676596660"/>
                    </a:ext>
                  </a:extLst>
                </a:gridCol>
                <a:gridCol w="1844307">
                  <a:extLst>
                    <a:ext uri="{9D8B030D-6E8A-4147-A177-3AD203B41FA5}">
                      <a16:colId xmlns:a16="http://schemas.microsoft.com/office/drawing/2014/main" val="897914434"/>
                    </a:ext>
                  </a:extLst>
                </a:gridCol>
                <a:gridCol w="675777">
                  <a:extLst>
                    <a:ext uri="{9D8B030D-6E8A-4147-A177-3AD203B41FA5}">
                      <a16:colId xmlns:a16="http://schemas.microsoft.com/office/drawing/2014/main" val="3222985863"/>
                    </a:ext>
                  </a:extLst>
                </a:gridCol>
                <a:gridCol w="647622">
                  <a:extLst>
                    <a:ext uri="{9D8B030D-6E8A-4147-A177-3AD203B41FA5}">
                      <a16:colId xmlns:a16="http://schemas.microsoft.com/office/drawing/2014/main" val="2444749345"/>
                    </a:ext>
                  </a:extLst>
                </a:gridCol>
              </a:tblGrid>
              <a:tr h="322149">
                <a:tc gridSpan="4"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Cases: L3H WEBSITE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08D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83835"/>
                  </a:ext>
                </a:extLst>
              </a:tr>
              <a:tr h="26265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ID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Mục chính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Tên test case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Bước thực hiện</a:t>
                      </a:r>
                      <a:endParaRPr lang="vi-VN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Dữ liệu kiểm thử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Kết quả mong đợi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Kết quả thực tế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Trạng Thái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Thông tin bổ sung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344032"/>
                  </a:ext>
                </a:extLst>
              </a:tr>
              <a:tr h="86769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TC_01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Trang admin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Thêm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tài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khoản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Mở trang admin L3H</a:t>
                      </a:r>
                      <a:endParaRPr lang="vi-VN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chọn mục tài khoản và chọn "+"</a:t>
                      </a:r>
                      <a:endParaRPr lang="vi-VN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Nhập dữ liệu và thêm tài khoản</a:t>
                      </a:r>
                      <a:endParaRPr lang="vi-VN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Kiểm tra kết quả tài khoản mới được thêm</a:t>
                      </a:r>
                      <a:endParaRPr lang="vi-VN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SDT: 0387824954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Tên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L3H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MK:hung5102004@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lại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MK: hung5102004@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Vai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trò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khách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hang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hệ thống thêm tài khoản được thêm vào danh sách thành công</a:t>
                      </a:r>
                      <a:endParaRPr lang="vi-VN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hệ thống thêm tài khoản được thêm vào danh sách thành công</a:t>
                      </a:r>
                      <a:endParaRPr lang="vi-VN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D4EDBC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734B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81056"/>
                  </a:ext>
                </a:extLst>
              </a:tr>
              <a:tr h="509770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TC_02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Thêm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tài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khoản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chỉ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sdt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Mở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admin L3H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Chọn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mục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tài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khoản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nhấp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"+"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SDT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còn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lại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trống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Kiểm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kết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quả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chỉ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sdt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SDT : 0987654321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Hệ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thống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báo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lỗi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buộc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đầy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đủ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thông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tin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Hệ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thống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báo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lỗi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buộc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đầy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đủ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thông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tin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D4EDBC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734B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1114793"/>
                  </a:ext>
                </a:extLst>
              </a:tr>
              <a:tr h="86769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TC_03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Thêm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tài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khoản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trùng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sdt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Mở trang admin L3H</a:t>
                      </a:r>
                      <a:endParaRPr lang="en-US" sz="10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Chọn mục tài khoản và nhấp "+"</a:t>
                      </a:r>
                      <a:endParaRPr lang="en-US" sz="10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Nhập SDT với sdt đã tồn tại trong hệ thống và nhập đầy đủ thông tin</a:t>
                      </a:r>
                      <a:endParaRPr lang="en-US" sz="10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Kiểm tra kết quả khi sdt đã tồn tại trong hệ thống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SDT: 0387824954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Tên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L3H MK:hung5102004@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lại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MK: hung5102004@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Vai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trò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khách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hang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Hệ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thống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báo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lỗi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về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đã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tồn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tại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chuyển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sang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đăng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Hệ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thống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báo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lỗi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về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đã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tồn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tại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chuyển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sang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đăng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D4EDBC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734B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983646"/>
                  </a:ext>
                </a:extLst>
              </a:tr>
              <a:tr h="86769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TC_04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Thêm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tài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khoản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lại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mật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khẩu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Mở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admin L3H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Chọn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mục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tài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khoản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nhấp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"+"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đầy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đủ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thông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tin,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riêng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mật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khẩu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không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giống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nhau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Kiểm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kết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quả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không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2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mật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khẩu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không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giống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nhau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SDT: 0387824954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Tên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L3H MK:hung5102004@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lại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MK: hung5102004z</a:t>
                      </a:r>
                      <a:endParaRPr lang="en-US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Vai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trò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khách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hang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Hệ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thống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báo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lỗi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mật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khẩu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lại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không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hợp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lệ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Hệ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thống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báo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lỗi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mật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khẩu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nhập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lại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không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hợp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lệ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D4EDBC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734B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884269"/>
                  </a:ext>
                </a:extLst>
              </a:tr>
              <a:tr h="73862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TC_05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Trang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giỏ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Giỏ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hang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Đăng nhập tài khoản ,chọn một sản phẩm bất kì</a:t>
                      </a:r>
                      <a:endParaRPr lang="vi-VN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Nhấp "thêm vào giỏ hàng"</a:t>
                      </a:r>
                      <a:endParaRPr lang="vi-VN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Nhấp vào giỏ hàng để xem sản phẩm đã thêm vào</a:t>
                      </a:r>
                      <a:endParaRPr lang="vi-VN" sz="1000" dirty="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Kiểm tra kết quả sản phẩm được thêm</a:t>
                      </a:r>
                      <a:endParaRPr lang="vi-VN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Chọn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SLASH 7 2022 | CUSTOM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 phẩm được thêm vào giỏ hàng thành công</a:t>
                      </a:r>
                      <a:endParaRPr lang="vi-VN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 phẩm được thêm vào giỏ hàng thành công</a:t>
                      </a:r>
                      <a:endParaRPr lang="vi-VN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D4EDBC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734B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29569"/>
                  </a:ext>
                </a:extLst>
              </a:tr>
              <a:tr h="73862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TC_06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Giỏ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xóa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khỏi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giỏ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hang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Đăng nhập tài khoản</a:t>
                      </a:r>
                      <a:endParaRPr lang="vi-VN" sz="10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Nhấp " giỏ hàng"</a:t>
                      </a:r>
                      <a:endParaRPr lang="vi-VN" sz="10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Chọn một sản phẩm bất kì và nhấp "xóa" sau đó xác nhận "OK"</a:t>
                      </a:r>
                      <a:endParaRPr lang="vi-VN" sz="10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Kiểm tra giỏ hàng sau khi xóa để xác nhận sản phẩm đã được loại bỏ</a:t>
                      </a:r>
                      <a:endParaRPr lang="vi-VN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Xóa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SLASH 7 2022 | CUSTOM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bị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xóa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khỏi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giỏ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thành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công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bị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xóa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khỏi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giỏ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thành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công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D4EDBC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734B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4990708"/>
                  </a:ext>
                </a:extLst>
              </a:tr>
              <a:tr h="738623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TC_07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Giỏ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-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xóa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tất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cả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có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trong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giỏ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hàng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Đăng nhập tài khoản</a:t>
                      </a:r>
                      <a:endParaRPr lang="vi-VN" sz="10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Nhấp " giỏ hàng"</a:t>
                      </a:r>
                      <a:endParaRPr lang="vi-VN" sz="10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Chọn một sản phẩm bất kì và nhấp "xóa tất cả" sau đó xác nhận "OK"</a:t>
                      </a:r>
                      <a:endParaRPr lang="vi-VN" sz="1000">
                        <a:effectLst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Kiểm tra giỏ hàng sau khi xóa để xác nhận các sản phẩm đã được loại bỏ</a:t>
                      </a:r>
                      <a:endParaRPr lang="vi-VN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Xóa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sản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phẩm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: SLASH 7 2022 | CUSTOM </a:t>
                      </a:r>
                      <a:r>
                        <a:rPr 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và</a:t>
                      </a: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MADONE SLR 7 [GEN 7]</a:t>
                      </a: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Tất cả sản phẩm trong giỏ hàng được xóa thành công</a:t>
                      </a:r>
                      <a:endParaRPr lang="vi-VN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vi-V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Tất cả sản phẩm trong giỏ hàng được xóa thành công</a:t>
                      </a:r>
                      <a:endParaRPr lang="vi-VN" sz="1000" dirty="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D4EDBC"/>
                          </a:solidFill>
                          <a:effectLst/>
                          <a:latin typeface="Calibri" panose="020F0502020204030204" pitchFamily="34" charset="0"/>
                        </a:rPr>
                        <a:t>Pass</a:t>
                      </a:r>
                      <a:endParaRPr lang="en-US" sz="1000">
                        <a:effectLst/>
                      </a:endParaRPr>
                    </a:p>
                  </a:txBody>
                  <a:tcPr marL="7021" marR="7021" marT="12637" marB="12637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734B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br>
                        <a:rPr lang="en-US" sz="1000" dirty="0">
                          <a:effectLst/>
                        </a:rPr>
                      </a:br>
                      <a:endParaRPr lang="en-US" sz="1000" dirty="0">
                        <a:effectLst/>
                      </a:endParaRPr>
                    </a:p>
                  </a:txBody>
                  <a:tcPr marL="7021" marR="7021" marT="12637" marB="12637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950382"/>
                  </a:ext>
                </a:extLst>
              </a:tr>
            </a:tbl>
          </a:graphicData>
        </a:graphic>
      </p:graphicFrame>
      <p:sp>
        <p:nvSpPr>
          <p:cNvPr id="8" name="Rectangle 2">
            <a:extLst>
              <a:ext uri="{FF2B5EF4-FFF2-40B4-BE49-F238E27FC236}">
                <a16:creationId xmlns:a16="http://schemas.microsoft.com/office/drawing/2014/main" id="{FC40C587-319F-A8B1-A85C-C92617C95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18192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8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artoon of a child riding a bicycle&#10;&#10;Description automatically generated">
            <a:extLst>
              <a:ext uri="{FF2B5EF4-FFF2-40B4-BE49-F238E27FC236}">
                <a16:creationId xmlns:a16="http://schemas.microsoft.com/office/drawing/2014/main" id="{27CEB8AE-785E-46D5-3573-1F2B94CC4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527" y="-126588"/>
            <a:ext cx="2133456" cy="2133456"/>
          </a:xfrm>
          <a:prstGeom prst="rect">
            <a:avLst/>
          </a:prstGeom>
        </p:spPr>
      </p:pic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06548" y="62889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3942103" y="368863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9688662" y="1156313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D09308-C921-35D7-3B8E-1851649E4A82}"/>
              </a:ext>
            </a:extLst>
          </p:cNvPr>
          <p:cNvSpPr/>
          <p:nvPr/>
        </p:nvSpPr>
        <p:spPr>
          <a:xfrm>
            <a:off x="5159758" y="2076221"/>
            <a:ext cx="101006" cy="108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19">
            <a:extLst>
              <a:ext uri="{FF2B5EF4-FFF2-40B4-BE49-F238E27FC236}">
                <a16:creationId xmlns:a16="http://schemas.microsoft.com/office/drawing/2014/main" id="{8FB4C9CF-B0FD-EF82-9BDD-36F5CC2669A5}"/>
              </a:ext>
            </a:extLst>
          </p:cNvPr>
          <p:cNvSpPr txBox="1">
            <a:spLocks/>
          </p:cNvSpPr>
          <p:nvPr/>
        </p:nvSpPr>
        <p:spPr>
          <a:xfrm>
            <a:off x="2946801" y="618756"/>
            <a:ext cx="6222197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THUẬN LỢI &amp; KHÓ KHĂN </a:t>
            </a:r>
            <a:endParaRPr lang="en-US" sz="3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sp>
        <p:nvSpPr>
          <p:cNvPr id="7" name="Subtitle 19">
            <a:extLst>
              <a:ext uri="{FF2B5EF4-FFF2-40B4-BE49-F238E27FC236}">
                <a16:creationId xmlns:a16="http://schemas.microsoft.com/office/drawing/2014/main" id="{F9FF25AA-3222-73FB-4053-2F2789BFC804}"/>
              </a:ext>
            </a:extLst>
          </p:cNvPr>
          <p:cNvSpPr txBox="1">
            <a:spLocks/>
          </p:cNvSpPr>
          <p:nvPr/>
        </p:nvSpPr>
        <p:spPr>
          <a:xfrm>
            <a:off x="385203" y="2760252"/>
            <a:ext cx="6222197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467AAC-5FCE-6FF7-316B-EDC571F0BB12}"/>
              </a:ext>
            </a:extLst>
          </p:cNvPr>
          <p:cNvSpPr txBox="1"/>
          <p:nvPr/>
        </p:nvSpPr>
        <p:spPr>
          <a:xfrm>
            <a:off x="2694375" y="2006868"/>
            <a:ext cx="2909242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THUẬN LỢI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vi-VN"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vi-VN"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Phân chia công việc chuyên sâu.</a:t>
            </a:r>
          </a:p>
          <a:p>
            <a:endParaRPr lang="vi-VN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Tích hợp đa kỹ năng.</a:t>
            </a:r>
          </a:p>
          <a:p>
            <a:endParaRPr lang="vi-VN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 sáng tạo.</a:t>
            </a:r>
          </a:p>
          <a:p>
            <a:endParaRPr lang="vi-VN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Chia sẻ kiến thức.</a:t>
            </a:r>
          </a:p>
          <a:p>
            <a:endParaRPr lang="vi-VN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Tiến triển nhanh chóng.</a:t>
            </a: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Picture 12" descr="A person riding a bicycle on a road&#10;&#10;Description automatically generated">
            <a:extLst>
              <a:ext uri="{FF2B5EF4-FFF2-40B4-BE49-F238E27FC236}">
                <a16:creationId xmlns:a16="http://schemas.microsoft.com/office/drawing/2014/main" id="{E75372D9-0CB4-3153-678B-638C138FB1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9402" y="5727168"/>
            <a:ext cx="1493520" cy="18669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5" name="Picture 4" descr="A rainbow colored bike on a brick surface&#10;&#10;Description automatically generated">
            <a:extLst>
              <a:ext uri="{FF2B5EF4-FFF2-40B4-BE49-F238E27FC236}">
                <a16:creationId xmlns:a16="http://schemas.microsoft.com/office/drawing/2014/main" id="{821F9E02-0047-E45D-5EC1-39D81089F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2971" y="5208328"/>
            <a:ext cx="1220744" cy="11752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547D9C-C47D-F74A-62D4-5992A1706051}"/>
              </a:ext>
            </a:extLst>
          </p:cNvPr>
          <p:cNvSpPr txBox="1"/>
          <p:nvPr/>
        </p:nvSpPr>
        <p:spPr>
          <a:xfrm>
            <a:off x="6209399" y="2006868"/>
            <a:ext cx="3647793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KHÓ KHĂN</a:t>
            </a:r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vi-VN" sz="16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vi-VN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Khả năng tương tác và giao tiếp.</a:t>
            </a:r>
          </a:p>
          <a:p>
            <a:endParaRPr lang="vi-VN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Chia sẻ tài nguyên.</a:t>
            </a:r>
          </a:p>
          <a:p>
            <a:endParaRPr lang="vi-VN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Quản lý thời gian.</a:t>
            </a:r>
          </a:p>
          <a:p>
            <a:endParaRPr lang="vi-VN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Thách thức về tương thích.</a:t>
            </a:r>
          </a:p>
          <a:p>
            <a:endParaRPr lang="vi-VN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Phụ thuộc vào thành viên khác nhau.</a:t>
            </a:r>
            <a:endParaRPr lang="en-US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13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iolet night sky">
            <a:extLst>
              <a:ext uri="{FF2B5EF4-FFF2-40B4-BE49-F238E27FC236}">
                <a16:creationId xmlns:a16="http://schemas.microsoft.com/office/drawing/2014/main" id="{7A6014CE-C7C3-68D5-D98F-C84CA624A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2615" r="7711" b="25266"/>
          <a:stretch>
            <a:fillRect/>
          </a:stretch>
        </p:blipFill>
        <p:spPr>
          <a:xfrm>
            <a:off x="0" y="1"/>
            <a:ext cx="28719454" cy="15190838"/>
          </a:xfrm>
          <a:custGeom>
            <a:avLst/>
            <a:gdLst>
              <a:gd name="connsiteX0" fmla="*/ 0 w 10985500"/>
              <a:gd name="connsiteY0" fmla="*/ 0 h 5810659"/>
              <a:gd name="connsiteX1" fmla="*/ 10985500 w 10985500"/>
              <a:gd name="connsiteY1" fmla="*/ 0 h 5810659"/>
              <a:gd name="connsiteX2" fmla="*/ 8490144 w 10985500"/>
              <a:gd name="connsiteY2" fmla="*/ 1319891 h 5810659"/>
              <a:gd name="connsiteX3" fmla="*/ 1354348 w 10985500"/>
              <a:gd name="connsiteY3" fmla="*/ 1319891 h 5810659"/>
              <a:gd name="connsiteX4" fmla="*/ 1354348 w 10985500"/>
              <a:gd name="connsiteY4" fmla="*/ 5094291 h 5810659"/>
              <a:gd name="connsiteX5" fmla="*/ 0 w 10985500"/>
              <a:gd name="connsiteY5" fmla="*/ 5810659 h 5810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5500" h="5810659">
                <a:moveTo>
                  <a:pt x="0" y="0"/>
                </a:moveTo>
                <a:lnTo>
                  <a:pt x="10985500" y="0"/>
                </a:lnTo>
                <a:lnTo>
                  <a:pt x="8490144" y="1319891"/>
                </a:lnTo>
                <a:lnTo>
                  <a:pt x="1354348" y="1319891"/>
                </a:lnTo>
                <a:lnTo>
                  <a:pt x="1354348" y="5094291"/>
                </a:lnTo>
                <a:lnTo>
                  <a:pt x="0" y="5810659"/>
                </a:lnTo>
                <a:close/>
              </a:path>
            </a:pathLst>
          </a:custGeom>
        </p:spPr>
      </p:pic>
      <p:pic>
        <p:nvPicPr>
          <p:cNvPr id="7" name="Picture 6" descr="Ships at sea">
            <a:extLst>
              <a:ext uri="{FF2B5EF4-FFF2-40B4-BE49-F238E27FC236}">
                <a16:creationId xmlns:a16="http://schemas.microsoft.com/office/drawing/2014/main" id="{106BB859-0DB1-90EB-F812-F6414FFA9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1699" r="2292" b="22031"/>
          <a:stretch>
            <a:fillRect/>
          </a:stretch>
        </p:blipFill>
        <p:spPr>
          <a:xfrm>
            <a:off x="-17106899" y="-8739655"/>
            <a:ext cx="29298900" cy="15597655"/>
          </a:xfrm>
          <a:custGeom>
            <a:avLst/>
            <a:gdLst>
              <a:gd name="connsiteX0" fmla="*/ 12634646 w 12634646"/>
              <a:gd name="connsiteY0" fmla="*/ 0 h 6629400"/>
              <a:gd name="connsiteX1" fmla="*/ 12634646 w 12634646"/>
              <a:gd name="connsiteY1" fmla="*/ 6629400 h 6629400"/>
              <a:gd name="connsiteX2" fmla="*/ 0 w 12634646"/>
              <a:gd name="connsiteY2" fmla="*/ 6629400 h 6629400"/>
              <a:gd name="connsiteX3" fmla="*/ 2775705 w 12634646"/>
              <a:gd name="connsiteY3" fmla="*/ 5172987 h 6629400"/>
              <a:gd name="connsiteX4" fmla="*/ 11133949 w 12634646"/>
              <a:gd name="connsiteY4" fmla="*/ 5172987 h 6629400"/>
              <a:gd name="connsiteX5" fmla="*/ 11133949 w 12634646"/>
              <a:gd name="connsiteY5" fmla="*/ 787416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4646" h="6629400">
                <a:moveTo>
                  <a:pt x="12634646" y="0"/>
                </a:moveTo>
                <a:lnTo>
                  <a:pt x="12634646" y="6629400"/>
                </a:lnTo>
                <a:lnTo>
                  <a:pt x="0" y="6629400"/>
                </a:lnTo>
                <a:lnTo>
                  <a:pt x="2775705" y="5172987"/>
                </a:lnTo>
                <a:lnTo>
                  <a:pt x="11133949" y="5172987"/>
                </a:lnTo>
                <a:lnTo>
                  <a:pt x="11133949" y="787416"/>
                </a:ln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10773A-63DF-FE7C-9CCA-BB83257B0EEE}"/>
              </a:ext>
            </a:extLst>
          </p:cNvPr>
          <p:cNvSpPr/>
          <p:nvPr/>
        </p:nvSpPr>
        <p:spPr>
          <a:xfrm>
            <a:off x="11416927" y="274762"/>
            <a:ext cx="309887" cy="2937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06548" y="62889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8" name="Google Shape;4502;p38">
            <a:extLst>
              <a:ext uri="{FF2B5EF4-FFF2-40B4-BE49-F238E27FC236}">
                <a16:creationId xmlns:a16="http://schemas.microsoft.com/office/drawing/2014/main" id="{52B2AAEF-D113-46FF-ED9A-2ED1229EBD0D}"/>
              </a:ext>
            </a:extLst>
          </p:cNvPr>
          <p:cNvSpPr/>
          <p:nvPr/>
        </p:nvSpPr>
        <p:spPr>
          <a:xfrm>
            <a:off x="9206179" y="165655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294128" y="223934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5152976" y="239989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D09308-C921-35D7-3B8E-1851649E4A82}"/>
              </a:ext>
            </a:extLst>
          </p:cNvPr>
          <p:cNvSpPr/>
          <p:nvPr/>
        </p:nvSpPr>
        <p:spPr>
          <a:xfrm>
            <a:off x="193122" y="3053146"/>
            <a:ext cx="101006" cy="108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6FF3BC-3F2B-F0F7-FA2F-4FF32FEAB453}"/>
              </a:ext>
            </a:extLst>
          </p:cNvPr>
          <p:cNvSpPr/>
          <p:nvPr/>
        </p:nvSpPr>
        <p:spPr>
          <a:xfrm>
            <a:off x="3290275" y="6395922"/>
            <a:ext cx="412055" cy="409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ubtitle 19">
            <a:extLst>
              <a:ext uri="{FF2B5EF4-FFF2-40B4-BE49-F238E27FC236}">
                <a16:creationId xmlns:a16="http://schemas.microsoft.com/office/drawing/2014/main" id="{8FB4C9CF-B0FD-EF82-9BDD-36F5CC2669A5}"/>
              </a:ext>
            </a:extLst>
          </p:cNvPr>
          <p:cNvSpPr txBox="1">
            <a:spLocks/>
          </p:cNvSpPr>
          <p:nvPr/>
        </p:nvSpPr>
        <p:spPr>
          <a:xfrm>
            <a:off x="3933185" y="254945"/>
            <a:ext cx="4320828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solidFill>
                  <a:schemeClr val="bg1"/>
                </a:solidFill>
                <a:latin typeface="Roboto Mono Medium" panose="00000009000000000000" pitchFamily="49" charset="0"/>
                <a:ea typeface="Roboto Mono Medium" panose="00000009000000000000" pitchFamily="49" charset="0"/>
              </a:rPr>
              <a:t>DEMO ỨNG DỤNG</a:t>
            </a:r>
            <a:endParaRPr lang="en-US" sz="3600" dirty="0">
              <a:solidFill>
                <a:schemeClr val="bg1"/>
              </a:solidFill>
              <a:latin typeface="Roboto Mono Medium" panose="00000009000000000000" pitchFamily="49" charset="0"/>
              <a:ea typeface="Roboto Mono Medium" panose="00000009000000000000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28DCA67-8BA6-4092-B4DE-F7ADC9647B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556"/>
          <a:stretch/>
        </p:blipFill>
        <p:spPr bwMode="auto">
          <a:xfrm>
            <a:off x="2932546" y="1095675"/>
            <a:ext cx="6250707" cy="477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19">
            <a:extLst>
              <a:ext uri="{FF2B5EF4-FFF2-40B4-BE49-F238E27FC236}">
                <a16:creationId xmlns:a16="http://schemas.microsoft.com/office/drawing/2014/main" id="{EEDF5A6B-C42A-312A-4F3B-F25E43985270}"/>
              </a:ext>
            </a:extLst>
          </p:cNvPr>
          <p:cNvSpPr txBox="1">
            <a:spLocks/>
          </p:cNvSpPr>
          <p:nvPr/>
        </p:nvSpPr>
        <p:spPr>
          <a:xfrm>
            <a:off x="1323975" y="-2421560"/>
            <a:ext cx="9486899" cy="1998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6600" dirty="0">
                <a:solidFill>
                  <a:schemeClr val="tx1"/>
                </a:solidFill>
                <a:latin typeface="Bahnschrift" panose="020B0502040204020203" pitchFamily="34" charset="0"/>
                <a:cs typeface="Tahoma" pitchFamily="34" charset="0"/>
                <a:sym typeface="Amiko"/>
              </a:rPr>
              <a:t>Cảm ơn thầy cô </a:t>
            </a:r>
          </a:p>
          <a:p>
            <a:r>
              <a:rPr lang="vi-VN" sz="6600" dirty="0">
                <a:solidFill>
                  <a:schemeClr val="tx1"/>
                </a:solidFill>
                <a:latin typeface="Bahnschrift" panose="020B0502040204020203" pitchFamily="34" charset="0"/>
                <a:cs typeface="Tahoma" pitchFamily="34" charset="0"/>
                <a:sym typeface="Amiko"/>
              </a:rPr>
              <a:t>đã lắng nghe &amp; theo dõi</a:t>
            </a:r>
            <a:endParaRPr lang="en-US" sz="6600" dirty="0">
              <a:solidFill>
                <a:schemeClr val="tx1"/>
              </a:solidFill>
              <a:latin typeface="Bahnschrift" panose="020B0502040204020203" pitchFamily="34" charset="0"/>
              <a:cs typeface="Tahoma" pitchFamily="34" charset="0"/>
              <a:sym typeface="Amik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2EC9F-9311-93D6-416D-304D48B3129B}"/>
              </a:ext>
            </a:extLst>
          </p:cNvPr>
          <p:cNvSpPr txBox="1"/>
          <p:nvPr/>
        </p:nvSpPr>
        <p:spPr>
          <a:xfrm>
            <a:off x="2828925" y="8478832"/>
            <a:ext cx="646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“Mong thầy cô hãy góp ý để chúng em cải thiện và thực hiện dự án tốt hơn trong tương lai”</a:t>
            </a:r>
            <a:r>
              <a:rPr lang="vi-VN" sz="18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776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Violet night sky">
            <a:extLst>
              <a:ext uri="{FF2B5EF4-FFF2-40B4-BE49-F238E27FC236}">
                <a16:creationId xmlns:a16="http://schemas.microsoft.com/office/drawing/2014/main" id="{282F7808-FEBA-AE2D-EDD7-A2491DA0C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2615" r="7711" b="25266"/>
          <a:stretch>
            <a:fillRect/>
          </a:stretch>
        </p:blipFill>
        <p:spPr>
          <a:xfrm>
            <a:off x="0" y="1"/>
            <a:ext cx="10985500" cy="5810659"/>
          </a:xfrm>
          <a:custGeom>
            <a:avLst/>
            <a:gdLst>
              <a:gd name="connsiteX0" fmla="*/ 0 w 10985500"/>
              <a:gd name="connsiteY0" fmla="*/ 0 h 5810659"/>
              <a:gd name="connsiteX1" fmla="*/ 10985500 w 10985500"/>
              <a:gd name="connsiteY1" fmla="*/ 0 h 5810659"/>
              <a:gd name="connsiteX2" fmla="*/ 8490144 w 10985500"/>
              <a:gd name="connsiteY2" fmla="*/ 1319891 h 5810659"/>
              <a:gd name="connsiteX3" fmla="*/ 1354348 w 10985500"/>
              <a:gd name="connsiteY3" fmla="*/ 1319891 h 5810659"/>
              <a:gd name="connsiteX4" fmla="*/ 1354348 w 10985500"/>
              <a:gd name="connsiteY4" fmla="*/ 5094291 h 5810659"/>
              <a:gd name="connsiteX5" fmla="*/ 0 w 10985500"/>
              <a:gd name="connsiteY5" fmla="*/ 5810659 h 5810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85500" h="5810659">
                <a:moveTo>
                  <a:pt x="0" y="0"/>
                </a:moveTo>
                <a:lnTo>
                  <a:pt x="10985500" y="0"/>
                </a:lnTo>
                <a:lnTo>
                  <a:pt x="8490144" y="1319891"/>
                </a:lnTo>
                <a:lnTo>
                  <a:pt x="1354348" y="1319891"/>
                </a:lnTo>
                <a:lnTo>
                  <a:pt x="1354348" y="5094291"/>
                </a:lnTo>
                <a:lnTo>
                  <a:pt x="0" y="5810659"/>
                </a:lnTo>
                <a:close/>
              </a:path>
            </a:pathLst>
          </a:cu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510773A-63DF-FE7C-9CCA-BB83257B0EEE}"/>
              </a:ext>
            </a:extLst>
          </p:cNvPr>
          <p:cNvSpPr/>
          <p:nvPr/>
        </p:nvSpPr>
        <p:spPr>
          <a:xfrm>
            <a:off x="12817102" y="1236787"/>
            <a:ext cx="309887" cy="2937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Google Shape;4502;p38">
            <a:extLst>
              <a:ext uri="{FF2B5EF4-FFF2-40B4-BE49-F238E27FC236}">
                <a16:creationId xmlns:a16="http://schemas.microsoft.com/office/drawing/2014/main" id="{52B2AAEF-D113-46FF-ED9A-2ED1229EBD0D}"/>
              </a:ext>
            </a:extLst>
          </p:cNvPr>
          <p:cNvSpPr/>
          <p:nvPr/>
        </p:nvSpPr>
        <p:spPr>
          <a:xfrm>
            <a:off x="-442646" y="475648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2580128" y="301083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10077401" y="104734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ED09308-C921-35D7-3B8E-1851649E4A82}"/>
              </a:ext>
            </a:extLst>
          </p:cNvPr>
          <p:cNvSpPr/>
          <p:nvPr/>
        </p:nvSpPr>
        <p:spPr>
          <a:xfrm>
            <a:off x="-635553" y="3176971"/>
            <a:ext cx="101006" cy="10829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36FF3BC-3F2B-F0F7-FA2F-4FF32FEAB453}"/>
              </a:ext>
            </a:extLst>
          </p:cNvPr>
          <p:cNvSpPr/>
          <p:nvPr/>
        </p:nvSpPr>
        <p:spPr>
          <a:xfrm>
            <a:off x="-1148375" y="5929197"/>
            <a:ext cx="412055" cy="40938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19">
            <a:extLst>
              <a:ext uri="{FF2B5EF4-FFF2-40B4-BE49-F238E27FC236}">
                <a16:creationId xmlns:a16="http://schemas.microsoft.com/office/drawing/2014/main" id="{8AE24541-EA63-504E-C3BB-EF496853B97B}"/>
              </a:ext>
            </a:extLst>
          </p:cNvPr>
          <p:cNvSpPr txBox="1">
            <a:spLocks/>
          </p:cNvSpPr>
          <p:nvPr/>
        </p:nvSpPr>
        <p:spPr>
          <a:xfrm>
            <a:off x="1323975" y="1972640"/>
            <a:ext cx="9486899" cy="1998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6600" dirty="0">
                <a:solidFill>
                  <a:schemeClr val="tx1"/>
                </a:solidFill>
                <a:latin typeface="Bahnschrift" panose="020B0502040204020203" pitchFamily="34" charset="0"/>
                <a:cs typeface="Tahoma" pitchFamily="34" charset="0"/>
                <a:sym typeface="Amiko"/>
              </a:rPr>
              <a:t>Cảm ơn thầy cô </a:t>
            </a:r>
          </a:p>
          <a:p>
            <a:r>
              <a:rPr lang="vi-VN" sz="6600" dirty="0">
                <a:solidFill>
                  <a:schemeClr val="tx1"/>
                </a:solidFill>
                <a:latin typeface="Bahnschrift" panose="020B0502040204020203" pitchFamily="34" charset="0"/>
                <a:cs typeface="Tahoma" pitchFamily="34" charset="0"/>
                <a:sym typeface="Amiko"/>
              </a:rPr>
              <a:t>đã lắng nghe &amp; theo dõi</a:t>
            </a:r>
            <a:endParaRPr lang="en-US" sz="6600" dirty="0">
              <a:solidFill>
                <a:schemeClr val="tx1"/>
              </a:solidFill>
              <a:latin typeface="Bahnschrift" panose="020B0502040204020203" pitchFamily="34" charset="0"/>
              <a:cs typeface="Tahoma" pitchFamily="34" charset="0"/>
              <a:sym typeface="Amik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02C7B-0AC6-C0A0-95EB-A2368F4636B7}"/>
              </a:ext>
            </a:extLst>
          </p:cNvPr>
          <p:cNvSpPr txBox="1"/>
          <p:nvPr/>
        </p:nvSpPr>
        <p:spPr>
          <a:xfrm>
            <a:off x="2828925" y="4084632"/>
            <a:ext cx="646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“Mong thầy cô hãy góp ý để chúng em cải thiện và thực hiện dự án tốt hơn trong tương lai”</a:t>
            </a:r>
            <a:r>
              <a:rPr lang="vi-VN" sz="1800" dirty="0">
                <a:latin typeface="Roboto Mono Medium" panose="00000009000000000000" pitchFamily="49" charset="0"/>
                <a:ea typeface="Roboto Mono Medium" panose="00000009000000000000" pitchFamily="49" charset="0"/>
              </a:rPr>
              <a:t> </a:t>
            </a:r>
            <a:endParaRPr lang="en-US" dirty="0"/>
          </a:p>
        </p:txBody>
      </p:sp>
      <p:pic>
        <p:nvPicPr>
          <p:cNvPr id="17" name="Picture 16" descr="Ships at sea">
            <a:extLst>
              <a:ext uri="{FF2B5EF4-FFF2-40B4-BE49-F238E27FC236}">
                <a16:creationId xmlns:a16="http://schemas.microsoft.com/office/drawing/2014/main" id="{68FB5E4E-2E1C-8E21-D595-B055144E8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" t="1699" r="2292" b="22031"/>
          <a:stretch>
            <a:fillRect/>
          </a:stretch>
        </p:blipFill>
        <p:spPr>
          <a:xfrm>
            <a:off x="508000" y="637869"/>
            <a:ext cx="11684000" cy="6220131"/>
          </a:xfrm>
          <a:custGeom>
            <a:avLst/>
            <a:gdLst>
              <a:gd name="connsiteX0" fmla="*/ 12634646 w 12634646"/>
              <a:gd name="connsiteY0" fmla="*/ 0 h 6629400"/>
              <a:gd name="connsiteX1" fmla="*/ 12634646 w 12634646"/>
              <a:gd name="connsiteY1" fmla="*/ 6629400 h 6629400"/>
              <a:gd name="connsiteX2" fmla="*/ 0 w 12634646"/>
              <a:gd name="connsiteY2" fmla="*/ 6629400 h 6629400"/>
              <a:gd name="connsiteX3" fmla="*/ 2775705 w 12634646"/>
              <a:gd name="connsiteY3" fmla="*/ 5172987 h 6629400"/>
              <a:gd name="connsiteX4" fmla="*/ 11133949 w 12634646"/>
              <a:gd name="connsiteY4" fmla="*/ 5172987 h 6629400"/>
              <a:gd name="connsiteX5" fmla="*/ 11133949 w 12634646"/>
              <a:gd name="connsiteY5" fmla="*/ 787416 h 662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34646" h="6629400">
                <a:moveTo>
                  <a:pt x="12634646" y="0"/>
                </a:moveTo>
                <a:lnTo>
                  <a:pt x="12634646" y="6629400"/>
                </a:lnTo>
                <a:lnTo>
                  <a:pt x="0" y="6629400"/>
                </a:lnTo>
                <a:lnTo>
                  <a:pt x="2775705" y="5172987"/>
                </a:lnTo>
                <a:lnTo>
                  <a:pt x="11133949" y="5172987"/>
                </a:lnTo>
                <a:lnTo>
                  <a:pt x="11133949" y="787416"/>
                </a:lnTo>
                <a:close/>
              </a:path>
            </a:pathLst>
          </a:custGeom>
        </p:spPr>
      </p:pic>
      <p:sp>
        <p:nvSpPr>
          <p:cNvPr id="10" name="Freeform 11">
            <a:extLst>
              <a:ext uri="{FF2B5EF4-FFF2-40B4-BE49-F238E27FC236}">
                <a16:creationId xmlns:a16="http://schemas.microsoft.com/office/drawing/2014/main" id="{AFDD7E87-844C-A0AD-E143-416321130436}"/>
              </a:ext>
            </a:extLst>
          </p:cNvPr>
          <p:cNvSpPr/>
          <p:nvPr/>
        </p:nvSpPr>
        <p:spPr>
          <a:xfrm>
            <a:off x="106548" y="62889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99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FCC9281-C41D-832F-4EFA-EA41156D6079}"/>
              </a:ext>
            </a:extLst>
          </p:cNvPr>
          <p:cNvSpPr/>
          <p:nvPr/>
        </p:nvSpPr>
        <p:spPr>
          <a:xfrm>
            <a:off x="14934284" y="2034106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10773A-63DF-FE7C-9CCA-BB83257B0EEE}"/>
              </a:ext>
            </a:extLst>
          </p:cNvPr>
          <p:cNvSpPr/>
          <p:nvPr/>
        </p:nvSpPr>
        <p:spPr>
          <a:xfrm>
            <a:off x="13719505" y="-230748"/>
            <a:ext cx="309887" cy="2937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8317805" y="-86738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33CC5428-E06B-F6D4-C91A-74AB844FC795}"/>
              </a:ext>
            </a:extLst>
          </p:cNvPr>
          <p:cNvSpPr/>
          <p:nvPr/>
        </p:nvSpPr>
        <p:spPr>
          <a:xfrm>
            <a:off x="1345121" y="-76698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FCAC0D-D5DB-112A-A914-B600BCB796D8}"/>
              </a:ext>
            </a:extLst>
          </p:cNvPr>
          <p:cNvSpPr txBox="1"/>
          <p:nvPr/>
        </p:nvSpPr>
        <p:spPr>
          <a:xfrm>
            <a:off x="-4260850" y="-12741729"/>
            <a:ext cx="20637500" cy="19599729"/>
          </a:xfrm>
          <a:custGeom>
            <a:avLst/>
            <a:gdLst/>
            <a:ahLst/>
            <a:cxnLst/>
            <a:rect l="l" t="t" r="r" b="b"/>
            <a:pathLst>
              <a:path w="12179835" h="6858000">
                <a:moveTo>
                  <a:pt x="6737796" y="2700710"/>
                </a:moveTo>
                <a:lnTo>
                  <a:pt x="6737796" y="3072408"/>
                </a:lnTo>
                <a:lnTo>
                  <a:pt x="6857230" y="3072408"/>
                </a:lnTo>
                <a:lnTo>
                  <a:pt x="6857230" y="3881661"/>
                </a:lnTo>
                <a:lnTo>
                  <a:pt x="6740028" y="3881661"/>
                </a:lnTo>
                <a:lnTo>
                  <a:pt x="6740028" y="4253359"/>
                </a:lnTo>
                <a:lnTo>
                  <a:pt x="7557094" y="4253359"/>
                </a:lnTo>
                <a:lnTo>
                  <a:pt x="7557094" y="3881661"/>
                </a:lnTo>
                <a:lnTo>
                  <a:pt x="7457752" y="3881661"/>
                </a:lnTo>
                <a:lnTo>
                  <a:pt x="7457752" y="3627165"/>
                </a:lnTo>
                <a:lnTo>
                  <a:pt x="7817172" y="3627165"/>
                </a:lnTo>
                <a:lnTo>
                  <a:pt x="7817172" y="3881661"/>
                </a:lnTo>
                <a:lnTo>
                  <a:pt x="7716713" y="3881661"/>
                </a:lnTo>
                <a:lnTo>
                  <a:pt x="7716713" y="4253359"/>
                </a:lnTo>
                <a:lnTo>
                  <a:pt x="8534895" y="4253359"/>
                </a:lnTo>
                <a:lnTo>
                  <a:pt x="8534895" y="3881661"/>
                </a:lnTo>
                <a:lnTo>
                  <a:pt x="8417693" y="3881661"/>
                </a:lnTo>
                <a:lnTo>
                  <a:pt x="8417693" y="3072408"/>
                </a:lnTo>
                <a:lnTo>
                  <a:pt x="8534895" y="3072408"/>
                </a:lnTo>
                <a:lnTo>
                  <a:pt x="8534895" y="2700710"/>
                </a:lnTo>
                <a:lnTo>
                  <a:pt x="7716713" y="2700710"/>
                </a:lnTo>
                <a:lnTo>
                  <a:pt x="7716713" y="3072408"/>
                </a:lnTo>
                <a:lnTo>
                  <a:pt x="7817172" y="3072408"/>
                </a:lnTo>
                <a:lnTo>
                  <a:pt x="7817172" y="3309045"/>
                </a:lnTo>
                <a:lnTo>
                  <a:pt x="7457752" y="3309045"/>
                </a:lnTo>
                <a:lnTo>
                  <a:pt x="7457752" y="3072408"/>
                </a:lnTo>
                <a:lnTo>
                  <a:pt x="7557094" y="3072408"/>
                </a:lnTo>
                <a:lnTo>
                  <a:pt x="7557094" y="2700710"/>
                </a:lnTo>
                <a:close/>
                <a:moveTo>
                  <a:pt x="3546995" y="2700710"/>
                </a:moveTo>
                <a:lnTo>
                  <a:pt x="3546995" y="3072408"/>
                </a:lnTo>
                <a:lnTo>
                  <a:pt x="3686522" y="3072408"/>
                </a:lnTo>
                <a:lnTo>
                  <a:pt x="3686522" y="3881661"/>
                </a:lnTo>
                <a:lnTo>
                  <a:pt x="3546995" y="3881661"/>
                </a:lnTo>
                <a:lnTo>
                  <a:pt x="3546995" y="4253359"/>
                </a:lnTo>
                <a:lnTo>
                  <a:pt x="5024859" y="4253359"/>
                </a:lnTo>
                <a:lnTo>
                  <a:pt x="5024859" y="3632746"/>
                </a:lnTo>
                <a:lnTo>
                  <a:pt x="4654276" y="3632746"/>
                </a:lnTo>
                <a:lnTo>
                  <a:pt x="4654276" y="3881661"/>
                </a:lnTo>
                <a:lnTo>
                  <a:pt x="4287044" y="3881661"/>
                </a:lnTo>
                <a:lnTo>
                  <a:pt x="4287044" y="3072408"/>
                </a:lnTo>
                <a:lnTo>
                  <a:pt x="4434383" y="3072408"/>
                </a:lnTo>
                <a:lnTo>
                  <a:pt x="4434383" y="2700710"/>
                </a:lnTo>
                <a:close/>
                <a:moveTo>
                  <a:pt x="5830316" y="2669456"/>
                </a:moveTo>
                <a:cubicBezTo>
                  <a:pt x="5638328" y="2669456"/>
                  <a:pt x="5486895" y="2707779"/>
                  <a:pt x="5376019" y="2784426"/>
                </a:cubicBezTo>
                <a:cubicBezTo>
                  <a:pt x="5264397" y="2861072"/>
                  <a:pt x="5204122" y="2976786"/>
                  <a:pt x="5195192" y="3131567"/>
                </a:cubicBezTo>
                <a:lnTo>
                  <a:pt x="5614888" y="3153891"/>
                </a:lnTo>
                <a:cubicBezTo>
                  <a:pt x="5623073" y="3036317"/>
                  <a:pt x="5680372" y="2977530"/>
                  <a:pt x="5786784" y="2977530"/>
                </a:cubicBezTo>
                <a:cubicBezTo>
                  <a:pt x="5836641" y="2977530"/>
                  <a:pt x="5876825" y="2991669"/>
                  <a:pt x="5907335" y="3019946"/>
                </a:cubicBezTo>
                <a:cubicBezTo>
                  <a:pt x="5937100" y="3048968"/>
                  <a:pt x="5951983" y="3087291"/>
                  <a:pt x="5951983" y="3134916"/>
                </a:cubicBezTo>
                <a:cubicBezTo>
                  <a:pt x="5951983" y="3193703"/>
                  <a:pt x="5929287" y="3237979"/>
                  <a:pt x="5883894" y="3267745"/>
                </a:cubicBezTo>
                <a:cubicBezTo>
                  <a:pt x="5837758" y="3298255"/>
                  <a:pt x="5788644" y="3313510"/>
                  <a:pt x="5736555" y="3313510"/>
                </a:cubicBezTo>
                <a:lnTo>
                  <a:pt x="5736555" y="3565773"/>
                </a:lnTo>
                <a:cubicBezTo>
                  <a:pt x="5905474" y="3571726"/>
                  <a:pt x="5989935" y="3637955"/>
                  <a:pt x="5989935" y="3764459"/>
                </a:cubicBezTo>
                <a:cubicBezTo>
                  <a:pt x="5989935" y="3814316"/>
                  <a:pt x="5974679" y="3856732"/>
                  <a:pt x="5944170" y="3891707"/>
                </a:cubicBezTo>
                <a:cubicBezTo>
                  <a:pt x="5912916" y="3926681"/>
                  <a:pt x="5865291" y="3944169"/>
                  <a:pt x="5801295" y="3944169"/>
                </a:cubicBezTo>
                <a:cubicBezTo>
                  <a:pt x="5653955" y="3944169"/>
                  <a:pt x="5576936" y="3861569"/>
                  <a:pt x="5570239" y="3696370"/>
                </a:cubicBezTo>
                <a:lnTo>
                  <a:pt x="5168403" y="3726508"/>
                </a:lnTo>
                <a:cubicBezTo>
                  <a:pt x="5174356" y="3911055"/>
                  <a:pt x="5234260" y="4047232"/>
                  <a:pt x="5348113" y="4135041"/>
                </a:cubicBezTo>
                <a:cubicBezTo>
                  <a:pt x="5463455" y="4223594"/>
                  <a:pt x="5622701" y="4267870"/>
                  <a:pt x="5825852" y="4267870"/>
                </a:cubicBezTo>
                <a:cubicBezTo>
                  <a:pt x="6027514" y="4267870"/>
                  <a:pt x="6190108" y="4225082"/>
                  <a:pt x="6313635" y="4139506"/>
                </a:cubicBezTo>
                <a:cubicBezTo>
                  <a:pt x="6437163" y="4053930"/>
                  <a:pt x="6498926" y="3936727"/>
                  <a:pt x="6498926" y="3787899"/>
                </a:cubicBezTo>
                <a:cubicBezTo>
                  <a:pt x="6498926" y="3694882"/>
                  <a:pt x="6472881" y="3615631"/>
                  <a:pt x="6420792" y="3550146"/>
                </a:cubicBezTo>
                <a:cubicBezTo>
                  <a:pt x="6368702" y="3484662"/>
                  <a:pt x="6296148" y="3441874"/>
                  <a:pt x="6203130" y="3421782"/>
                </a:cubicBezTo>
                <a:cubicBezTo>
                  <a:pt x="6276800" y="3399458"/>
                  <a:pt x="6335215" y="3359274"/>
                  <a:pt x="6378376" y="3301231"/>
                </a:cubicBezTo>
                <a:cubicBezTo>
                  <a:pt x="6421536" y="3243932"/>
                  <a:pt x="6443116" y="3178448"/>
                  <a:pt x="6443116" y="3104778"/>
                </a:cubicBezTo>
                <a:cubicBezTo>
                  <a:pt x="6443116" y="2981995"/>
                  <a:pt x="6392142" y="2878560"/>
                  <a:pt x="6290195" y="2794472"/>
                </a:cubicBezTo>
                <a:cubicBezTo>
                  <a:pt x="6188248" y="2711128"/>
                  <a:pt x="6034955" y="2669456"/>
                  <a:pt x="5830316" y="2669456"/>
                </a:cubicBezTo>
                <a:close/>
                <a:moveTo>
                  <a:pt x="0" y="0"/>
                </a:moveTo>
                <a:lnTo>
                  <a:pt x="12179835" y="0"/>
                </a:lnTo>
                <a:lnTo>
                  <a:pt x="121798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0" dirty="0">
              <a:latin typeface="Rockwell Extra Bold" panose="02060903040505020403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8" name="Google Shape;4502;p38">
            <a:extLst>
              <a:ext uri="{FF2B5EF4-FFF2-40B4-BE49-F238E27FC236}">
                <a16:creationId xmlns:a16="http://schemas.microsoft.com/office/drawing/2014/main" id="{52B2AAEF-D113-46FF-ED9A-2ED1229EBD0D}"/>
              </a:ext>
            </a:extLst>
          </p:cNvPr>
          <p:cNvSpPr/>
          <p:nvPr/>
        </p:nvSpPr>
        <p:spPr>
          <a:xfrm>
            <a:off x="12892552" y="1326746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1" name="Google Shape;4144;p34">
            <a:extLst>
              <a:ext uri="{FF2B5EF4-FFF2-40B4-BE49-F238E27FC236}">
                <a16:creationId xmlns:a16="http://schemas.microsoft.com/office/drawing/2014/main" id="{B38812AC-4461-0C81-B541-C1B3A2730B48}"/>
              </a:ext>
            </a:extLst>
          </p:cNvPr>
          <p:cNvGrpSpPr/>
          <p:nvPr/>
        </p:nvGrpSpPr>
        <p:grpSpPr>
          <a:xfrm rot="20140681">
            <a:off x="8504233" y="6174844"/>
            <a:ext cx="605933" cy="623281"/>
            <a:chOff x="7718659" y="128527"/>
            <a:chExt cx="555416" cy="598065"/>
          </a:xfrm>
        </p:grpSpPr>
        <p:sp>
          <p:nvSpPr>
            <p:cNvPr id="82" name="Google Shape;4145;p34">
              <a:extLst>
                <a:ext uri="{FF2B5EF4-FFF2-40B4-BE49-F238E27FC236}">
                  <a16:creationId xmlns:a16="http://schemas.microsoft.com/office/drawing/2014/main" id="{AEB1659D-48AF-A386-0794-BCAC5BDECBAE}"/>
                </a:ext>
              </a:extLst>
            </p:cNvPr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4146;p34">
              <a:extLst>
                <a:ext uri="{FF2B5EF4-FFF2-40B4-BE49-F238E27FC236}">
                  <a16:creationId xmlns:a16="http://schemas.microsoft.com/office/drawing/2014/main" id="{FB996DB6-63C9-BA9F-648E-6AB21B345879}"/>
                </a:ext>
              </a:extLst>
            </p:cNvPr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4147;p34">
              <a:extLst>
                <a:ext uri="{FF2B5EF4-FFF2-40B4-BE49-F238E27FC236}">
                  <a16:creationId xmlns:a16="http://schemas.microsoft.com/office/drawing/2014/main" id="{6EA022FC-9EB4-5E41-5BD6-5647ED06720C}"/>
                </a:ext>
              </a:extLst>
            </p:cNvPr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4148;p34">
              <a:extLst>
                <a:ext uri="{FF2B5EF4-FFF2-40B4-BE49-F238E27FC236}">
                  <a16:creationId xmlns:a16="http://schemas.microsoft.com/office/drawing/2014/main" id="{1D631937-14DE-0E87-2B19-385B534479E7}"/>
                </a:ext>
              </a:extLst>
            </p:cNvPr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4149;p34">
              <a:extLst>
                <a:ext uri="{FF2B5EF4-FFF2-40B4-BE49-F238E27FC236}">
                  <a16:creationId xmlns:a16="http://schemas.microsoft.com/office/drawing/2014/main" id="{043A1A13-DE2E-B445-9DB5-645CD84C326E}"/>
                </a:ext>
              </a:extLst>
            </p:cNvPr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4150;p34">
              <a:extLst>
                <a:ext uri="{FF2B5EF4-FFF2-40B4-BE49-F238E27FC236}">
                  <a16:creationId xmlns:a16="http://schemas.microsoft.com/office/drawing/2014/main" id="{75D0E18E-ED15-5FCD-7C12-38A358A7C1C1}"/>
                </a:ext>
              </a:extLst>
            </p:cNvPr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4151;p34">
              <a:extLst>
                <a:ext uri="{FF2B5EF4-FFF2-40B4-BE49-F238E27FC236}">
                  <a16:creationId xmlns:a16="http://schemas.microsoft.com/office/drawing/2014/main" id="{EC278993-516E-EE03-238A-62740098D054}"/>
                </a:ext>
              </a:extLst>
            </p:cNvPr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4152;p34">
              <a:extLst>
                <a:ext uri="{FF2B5EF4-FFF2-40B4-BE49-F238E27FC236}">
                  <a16:creationId xmlns:a16="http://schemas.microsoft.com/office/drawing/2014/main" id="{17DB42A7-A32D-B433-3572-3C6C12576F7D}"/>
                </a:ext>
              </a:extLst>
            </p:cNvPr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4153;p34">
              <a:extLst>
                <a:ext uri="{FF2B5EF4-FFF2-40B4-BE49-F238E27FC236}">
                  <a16:creationId xmlns:a16="http://schemas.microsoft.com/office/drawing/2014/main" id="{DD88E86D-C540-9B0A-E5FA-164CD2CAED38}"/>
                </a:ext>
              </a:extLst>
            </p:cNvPr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4154;p34">
              <a:extLst>
                <a:ext uri="{FF2B5EF4-FFF2-40B4-BE49-F238E27FC236}">
                  <a16:creationId xmlns:a16="http://schemas.microsoft.com/office/drawing/2014/main" id="{EB72B1E1-126B-4D30-727C-CAA0B6BFE479}"/>
                </a:ext>
              </a:extLst>
            </p:cNvPr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4155;p34">
              <a:extLst>
                <a:ext uri="{FF2B5EF4-FFF2-40B4-BE49-F238E27FC236}">
                  <a16:creationId xmlns:a16="http://schemas.microsoft.com/office/drawing/2014/main" id="{D53ABCAE-9DF1-F589-77EC-823449517485}"/>
                </a:ext>
              </a:extLst>
            </p:cNvPr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4156;p34">
              <a:extLst>
                <a:ext uri="{FF2B5EF4-FFF2-40B4-BE49-F238E27FC236}">
                  <a16:creationId xmlns:a16="http://schemas.microsoft.com/office/drawing/2014/main" id="{C571F159-1568-0B2F-26C3-68EF9FDB4A4D}"/>
                </a:ext>
              </a:extLst>
            </p:cNvPr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4157;p34">
              <a:extLst>
                <a:ext uri="{FF2B5EF4-FFF2-40B4-BE49-F238E27FC236}">
                  <a16:creationId xmlns:a16="http://schemas.microsoft.com/office/drawing/2014/main" id="{B1494356-2AB0-DEEE-ED64-00ACFC8524ED}"/>
                </a:ext>
              </a:extLst>
            </p:cNvPr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4158;p34">
              <a:extLst>
                <a:ext uri="{FF2B5EF4-FFF2-40B4-BE49-F238E27FC236}">
                  <a16:creationId xmlns:a16="http://schemas.microsoft.com/office/drawing/2014/main" id="{0E17E24A-EF83-7CDD-FF14-B892BEA0AC2B}"/>
                </a:ext>
              </a:extLst>
            </p:cNvPr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drawing of a mountain road&#10;&#10;Description automatically generated">
            <a:extLst>
              <a:ext uri="{FF2B5EF4-FFF2-40B4-BE49-F238E27FC236}">
                <a16:creationId xmlns:a16="http://schemas.microsoft.com/office/drawing/2014/main" id="{73BCB8D0-5ABE-0291-86C7-D24CB51A2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55" y="5211663"/>
            <a:ext cx="1039530" cy="1039530"/>
          </a:xfrm>
          <a:prstGeom prst="rect">
            <a:avLst/>
          </a:prstGeom>
        </p:spPr>
      </p:pic>
      <p:pic>
        <p:nvPicPr>
          <p:cNvPr id="100" name="Picture 99" descr="A person riding a bike&#10;&#10;Description automatically generated">
            <a:extLst>
              <a:ext uri="{FF2B5EF4-FFF2-40B4-BE49-F238E27FC236}">
                <a16:creationId xmlns:a16="http://schemas.microsoft.com/office/drawing/2014/main" id="{042306D5-36DE-966F-252C-D61FDF4159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88" y="6029325"/>
            <a:ext cx="754183" cy="754183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2A0CCFF2-47C9-25CF-91EB-457CFFFE9FED}"/>
              </a:ext>
            </a:extLst>
          </p:cNvPr>
          <p:cNvSpPr txBox="1"/>
          <p:nvPr/>
        </p:nvSpPr>
        <p:spPr>
          <a:xfrm>
            <a:off x="909145" y="1166114"/>
            <a:ext cx="294325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400" b="1" dirty="0">
                <a:solidFill>
                  <a:schemeClr val="bg1"/>
                </a:solidFill>
                <a:latin typeface="Roboto Mono Medium" panose="00000009000000000000" pitchFamily="49" charset="0"/>
              </a:rPr>
              <a:t>NỘI DUNG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102" name="Google Shape;4502;p38">
            <a:extLst>
              <a:ext uri="{FF2B5EF4-FFF2-40B4-BE49-F238E27FC236}">
                <a16:creationId xmlns:a16="http://schemas.microsoft.com/office/drawing/2014/main" id="{216D0F0A-7280-73F4-6A08-4C1D868C087A}"/>
              </a:ext>
            </a:extLst>
          </p:cNvPr>
          <p:cNvSpPr/>
          <p:nvPr/>
        </p:nvSpPr>
        <p:spPr>
          <a:xfrm>
            <a:off x="9206179" y="165655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Subtitle 19">
            <a:extLst>
              <a:ext uri="{FF2B5EF4-FFF2-40B4-BE49-F238E27FC236}">
                <a16:creationId xmlns:a16="http://schemas.microsoft.com/office/drawing/2014/main" id="{B0128EBF-C96F-EC80-BB1D-EE3B50B9D2CC}"/>
              </a:ext>
            </a:extLst>
          </p:cNvPr>
          <p:cNvSpPr txBox="1">
            <a:spLocks/>
          </p:cNvSpPr>
          <p:nvPr/>
        </p:nvSpPr>
        <p:spPr>
          <a:xfrm>
            <a:off x="1330185" y="2244165"/>
            <a:ext cx="4160220" cy="464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solidFill>
                  <a:schemeClr val="bg1"/>
                </a:solidFill>
                <a:latin typeface="Roboto Mono Medium" panose="00000009000000000000" pitchFamily="49" charset="0"/>
              </a:rPr>
              <a:t>Giới thiệu thành viên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" name="Subtitle 19">
            <a:extLst>
              <a:ext uri="{FF2B5EF4-FFF2-40B4-BE49-F238E27FC236}">
                <a16:creationId xmlns:a16="http://schemas.microsoft.com/office/drawing/2014/main" id="{5596591D-DA13-C4FF-0678-503AAD6F31DA}"/>
              </a:ext>
            </a:extLst>
          </p:cNvPr>
          <p:cNvSpPr txBox="1">
            <a:spLocks/>
          </p:cNvSpPr>
          <p:nvPr/>
        </p:nvSpPr>
        <p:spPr>
          <a:xfrm>
            <a:off x="1324425" y="3495905"/>
            <a:ext cx="4067498" cy="402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solidFill>
                  <a:schemeClr val="bg1"/>
                </a:solidFill>
                <a:latin typeface="Roboto Mono Medium" panose="00000009000000000000" pitchFamily="49" charset="0"/>
              </a:rPr>
              <a:t>Giới thiệu đề tài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5" name="Subtitle 19">
            <a:extLst>
              <a:ext uri="{FF2B5EF4-FFF2-40B4-BE49-F238E27FC236}">
                <a16:creationId xmlns:a16="http://schemas.microsoft.com/office/drawing/2014/main" id="{A885BA6C-438E-BC49-5AE9-97F1CAE03B9E}"/>
              </a:ext>
            </a:extLst>
          </p:cNvPr>
          <p:cNvSpPr txBox="1">
            <a:spLocks/>
          </p:cNvSpPr>
          <p:nvPr/>
        </p:nvSpPr>
        <p:spPr>
          <a:xfrm>
            <a:off x="1318870" y="4927244"/>
            <a:ext cx="3927475" cy="402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solidFill>
                  <a:schemeClr val="bg1"/>
                </a:solidFill>
                <a:latin typeface="Roboto Mono Medium" panose="00000009000000000000" pitchFamily="49" charset="0"/>
              </a:rPr>
              <a:t>Thuận lợi &amp; Khó khăn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6" name="Subtitle 19">
            <a:extLst>
              <a:ext uri="{FF2B5EF4-FFF2-40B4-BE49-F238E27FC236}">
                <a16:creationId xmlns:a16="http://schemas.microsoft.com/office/drawing/2014/main" id="{45CE2ACA-7239-5994-714B-5D1255333E45}"/>
              </a:ext>
            </a:extLst>
          </p:cNvPr>
          <p:cNvSpPr txBox="1">
            <a:spLocks/>
          </p:cNvSpPr>
          <p:nvPr/>
        </p:nvSpPr>
        <p:spPr>
          <a:xfrm>
            <a:off x="1063438" y="5624097"/>
            <a:ext cx="2731801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dirty="0">
                <a:solidFill>
                  <a:schemeClr val="bg1"/>
                </a:solidFill>
                <a:latin typeface="Roboto Mono Medium" panose="00000009000000000000" pitchFamily="49" charset="0"/>
              </a:rPr>
              <a:t>Demo đề tài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4732450" y="94919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4365102" y="6056691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" name="Trước">
            <a:extLst>
              <a:ext uri="{FF2B5EF4-FFF2-40B4-BE49-F238E27FC236}">
                <a16:creationId xmlns:a16="http://schemas.microsoft.com/office/drawing/2014/main" id="{98579F1D-E508-369F-1BC1-DBDDB52D9BF2}"/>
              </a:ext>
            </a:extLst>
          </p:cNvPr>
          <p:cNvGrpSpPr/>
          <p:nvPr/>
        </p:nvGrpSpPr>
        <p:grpSpPr>
          <a:xfrm rot="15373676">
            <a:off x="875134" y="5734339"/>
            <a:ext cx="205323" cy="152400"/>
            <a:chOff x="-1883930" y="2901655"/>
            <a:chExt cx="205323" cy="1524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B26E282-FAF7-8F21-03FA-FCD8FC8413D3}"/>
                </a:ext>
              </a:extLst>
            </p:cNvPr>
            <p:cNvCxnSpPr/>
            <p:nvPr/>
          </p:nvCxnSpPr>
          <p:spPr>
            <a:xfrm flipH="1">
              <a:off x="-1831007" y="2928142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2996D09C-1854-CC93-30A5-9BA02D81C50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907604" y="2925329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Trước">
            <a:extLst>
              <a:ext uri="{FF2B5EF4-FFF2-40B4-BE49-F238E27FC236}">
                <a16:creationId xmlns:a16="http://schemas.microsoft.com/office/drawing/2014/main" id="{B339E397-C837-18AF-655C-3C1FC8221306}"/>
              </a:ext>
            </a:extLst>
          </p:cNvPr>
          <p:cNvGrpSpPr/>
          <p:nvPr/>
        </p:nvGrpSpPr>
        <p:grpSpPr>
          <a:xfrm rot="15413028">
            <a:off x="879946" y="5033930"/>
            <a:ext cx="205323" cy="152400"/>
            <a:chOff x="-1883930" y="2901655"/>
            <a:chExt cx="205323" cy="1524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98B89D1-91ED-5B36-357C-4E2D184EDC6C}"/>
                </a:ext>
              </a:extLst>
            </p:cNvPr>
            <p:cNvCxnSpPr/>
            <p:nvPr/>
          </p:nvCxnSpPr>
          <p:spPr>
            <a:xfrm flipH="1">
              <a:off x="-1831007" y="2928142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3008C0D-F3B7-BD62-B987-3DF7A9365C2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907604" y="2925329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Trước">
            <a:extLst>
              <a:ext uri="{FF2B5EF4-FFF2-40B4-BE49-F238E27FC236}">
                <a16:creationId xmlns:a16="http://schemas.microsoft.com/office/drawing/2014/main" id="{17E03074-1154-B02A-1B25-53115B20E0FF}"/>
              </a:ext>
            </a:extLst>
          </p:cNvPr>
          <p:cNvGrpSpPr/>
          <p:nvPr/>
        </p:nvGrpSpPr>
        <p:grpSpPr>
          <a:xfrm rot="15796171">
            <a:off x="879946" y="3600356"/>
            <a:ext cx="205323" cy="152400"/>
            <a:chOff x="-1883930" y="2901655"/>
            <a:chExt cx="205323" cy="1524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782B030-6620-7C85-5C8F-9E254C5D610B}"/>
                </a:ext>
              </a:extLst>
            </p:cNvPr>
            <p:cNvCxnSpPr/>
            <p:nvPr/>
          </p:nvCxnSpPr>
          <p:spPr>
            <a:xfrm flipH="1">
              <a:off x="-1831007" y="2928142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5EA69BD-47A4-1B01-FCA7-12868BF2C43A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907604" y="2925329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Trước">
            <a:extLst>
              <a:ext uri="{FF2B5EF4-FFF2-40B4-BE49-F238E27FC236}">
                <a16:creationId xmlns:a16="http://schemas.microsoft.com/office/drawing/2014/main" id="{EEDD54CD-EDC2-397C-0A71-5057146273E5}"/>
              </a:ext>
            </a:extLst>
          </p:cNvPr>
          <p:cNvGrpSpPr/>
          <p:nvPr/>
        </p:nvGrpSpPr>
        <p:grpSpPr>
          <a:xfrm rot="15796171">
            <a:off x="868195" y="2354649"/>
            <a:ext cx="205323" cy="152400"/>
            <a:chOff x="-1883930" y="2901655"/>
            <a:chExt cx="205323" cy="1524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043EAB8-F601-7A40-B95A-5D335DE1975A}"/>
                </a:ext>
              </a:extLst>
            </p:cNvPr>
            <p:cNvCxnSpPr/>
            <p:nvPr/>
          </p:nvCxnSpPr>
          <p:spPr>
            <a:xfrm flipH="1">
              <a:off x="-1831007" y="2928142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FCC581A-0375-51D0-178F-3328D6CC94D2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907604" y="2925329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Picture 123" descr="A group of men standing in a row&#10;&#10;Description automatically generated">
            <a:extLst>
              <a:ext uri="{FF2B5EF4-FFF2-40B4-BE49-F238E27FC236}">
                <a16:creationId xmlns:a16="http://schemas.microsoft.com/office/drawing/2014/main" id="{914A4078-0032-B9CA-FD39-3373BAA700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5" t="-1" r="3091" b="46790"/>
          <a:stretch/>
        </p:blipFill>
        <p:spPr>
          <a:xfrm>
            <a:off x="6140834" y="-2563496"/>
            <a:ext cx="2396224" cy="2205128"/>
          </a:xfrm>
          <a:prstGeom prst="rect">
            <a:avLst/>
          </a:prstGeom>
        </p:spPr>
      </p:pic>
      <p:pic>
        <p:nvPicPr>
          <p:cNvPr id="125" name="Picture 124" descr="A person leaning on a tree branch&#10;&#10;Description automatically generated">
            <a:extLst>
              <a:ext uri="{FF2B5EF4-FFF2-40B4-BE49-F238E27FC236}">
                <a16:creationId xmlns:a16="http://schemas.microsoft.com/office/drawing/2014/main" id="{65761A28-D1F1-AB8D-EA97-245ADC42EB4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t="37557" r="7710" b="9201"/>
          <a:stretch/>
        </p:blipFill>
        <p:spPr>
          <a:xfrm>
            <a:off x="3589708" y="-2564647"/>
            <a:ext cx="2396224" cy="2206453"/>
          </a:xfrm>
          <a:prstGeom prst="rect">
            <a:avLst/>
          </a:prstGeom>
        </p:spPr>
      </p:pic>
      <p:pic>
        <p:nvPicPr>
          <p:cNvPr id="126" name="Picture 125" descr="A person standing in front of plants&#10;&#10;Description automatically generated">
            <a:extLst>
              <a:ext uri="{FF2B5EF4-FFF2-40B4-BE49-F238E27FC236}">
                <a16:creationId xmlns:a16="http://schemas.microsoft.com/office/drawing/2014/main" id="{70222379-916F-9587-6F69-05B69F5CA37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6109" r="9803" b="30649"/>
          <a:stretch/>
        </p:blipFill>
        <p:spPr>
          <a:xfrm>
            <a:off x="8691960" y="-2560029"/>
            <a:ext cx="2396224" cy="2206453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A277FBD6-C775-25AB-6CCE-05137B9A102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534" t="5498" r="14644" b="41292"/>
          <a:stretch/>
        </p:blipFill>
        <p:spPr>
          <a:xfrm>
            <a:off x="1038582" y="-2566613"/>
            <a:ext cx="2396224" cy="2205128"/>
          </a:xfrm>
          <a:prstGeom prst="rect">
            <a:avLst/>
          </a:prstGeom>
        </p:spPr>
      </p:pic>
      <p:sp>
        <p:nvSpPr>
          <p:cNvPr id="128" name="Oval 127">
            <a:extLst>
              <a:ext uri="{FF2B5EF4-FFF2-40B4-BE49-F238E27FC236}">
                <a16:creationId xmlns:a16="http://schemas.microsoft.com/office/drawing/2014/main" id="{A4046FDE-00BE-3D67-DD6F-4DFE852A0642}"/>
              </a:ext>
            </a:extLst>
          </p:cNvPr>
          <p:cNvSpPr/>
          <p:nvPr/>
        </p:nvSpPr>
        <p:spPr>
          <a:xfrm>
            <a:off x="2326721" y="9947935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C50AF54-D364-3EB2-05FA-664BB24D1CCA}"/>
              </a:ext>
            </a:extLst>
          </p:cNvPr>
          <p:cNvSpPr/>
          <p:nvPr/>
        </p:nvSpPr>
        <p:spPr>
          <a:xfrm>
            <a:off x="10778459" y="9591987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EAC3791A-B2B6-73CB-F916-0AD82F6B5CB6}"/>
              </a:ext>
            </a:extLst>
          </p:cNvPr>
          <p:cNvSpPr txBox="1"/>
          <p:nvPr/>
        </p:nvSpPr>
        <p:spPr>
          <a:xfrm>
            <a:off x="3034564" y="7170065"/>
            <a:ext cx="6046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7200" b="1" dirty="0">
                <a:solidFill>
                  <a:srgbClr val="0070C0"/>
                </a:solidFill>
                <a:latin typeface="Roboto Mono Medium" panose="00000009000000000000" pitchFamily="49" charset="0"/>
              </a:rPr>
              <a:t>L3H</a:t>
            </a:r>
            <a:endParaRPr lang="en-US" sz="7200" b="1" dirty="0">
              <a:solidFill>
                <a:srgbClr val="0070C0"/>
              </a:solidFill>
            </a:endParaRPr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10977444" y="5350331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7569653" y="2180441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8175823" y="413738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rainbow colored bike on a brick surface&#10;&#10;Description automatically generated">
            <a:extLst>
              <a:ext uri="{FF2B5EF4-FFF2-40B4-BE49-F238E27FC236}">
                <a16:creationId xmlns:a16="http://schemas.microsoft.com/office/drawing/2014/main" id="{09CB8654-1CEF-5D84-F3F2-2D03DC3BD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801" y="1721778"/>
            <a:ext cx="3544770" cy="34127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Subtitle 19">
            <a:extLst>
              <a:ext uri="{FF2B5EF4-FFF2-40B4-BE49-F238E27FC236}">
                <a16:creationId xmlns:a16="http://schemas.microsoft.com/office/drawing/2014/main" id="{5C1D8DD6-E4A2-A7DA-2D6D-3E80A1DE3F70}"/>
              </a:ext>
            </a:extLst>
          </p:cNvPr>
          <p:cNvSpPr txBox="1">
            <a:spLocks/>
          </p:cNvSpPr>
          <p:nvPr/>
        </p:nvSpPr>
        <p:spPr>
          <a:xfrm>
            <a:off x="1335537" y="4189021"/>
            <a:ext cx="3823396" cy="410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solidFill>
                  <a:schemeClr val="bg1"/>
                </a:solidFill>
                <a:latin typeface="Roboto Mono Medium" panose="00000009000000000000" pitchFamily="49" charset="0"/>
              </a:rPr>
              <a:t>Kiểm lỗi website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Trước">
            <a:extLst>
              <a:ext uri="{FF2B5EF4-FFF2-40B4-BE49-F238E27FC236}">
                <a16:creationId xmlns:a16="http://schemas.microsoft.com/office/drawing/2014/main" id="{8F981F36-BEF6-F029-9088-A86F91717B9A}"/>
              </a:ext>
            </a:extLst>
          </p:cNvPr>
          <p:cNvGrpSpPr/>
          <p:nvPr/>
        </p:nvGrpSpPr>
        <p:grpSpPr>
          <a:xfrm rot="15496523">
            <a:off x="894261" y="4319988"/>
            <a:ext cx="205323" cy="152400"/>
            <a:chOff x="-1883930" y="2901655"/>
            <a:chExt cx="205323" cy="1524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EC78883-932A-D78A-7AF8-4B3BC70B3D72}"/>
                </a:ext>
              </a:extLst>
            </p:cNvPr>
            <p:cNvCxnSpPr/>
            <p:nvPr/>
          </p:nvCxnSpPr>
          <p:spPr>
            <a:xfrm flipH="1">
              <a:off x="-1831007" y="2928142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BFF75A-FAB4-1507-9D6E-014D326D44F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907604" y="2925329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ubtitle 19">
            <a:extLst>
              <a:ext uri="{FF2B5EF4-FFF2-40B4-BE49-F238E27FC236}">
                <a16:creationId xmlns:a16="http://schemas.microsoft.com/office/drawing/2014/main" id="{F8669164-31C6-F913-5025-8BAC3BEEDF67}"/>
              </a:ext>
            </a:extLst>
          </p:cNvPr>
          <p:cNvSpPr txBox="1">
            <a:spLocks/>
          </p:cNvSpPr>
          <p:nvPr/>
        </p:nvSpPr>
        <p:spPr>
          <a:xfrm>
            <a:off x="1318870" y="2847795"/>
            <a:ext cx="4067498" cy="402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vi-VN" dirty="0">
                <a:solidFill>
                  <a:schemeClr val="bg1"/>
                </a:solidFill>
                <a:latin typeface="Roboto Mono Medium" panose="00000009000000000000" pitchFamily="49" charset="0"/>
              </a:rPr>
              <a:t>Giới thiệu giao diện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" name="Trước">
            <a:extLst>
              <a:ext uri="{FF2B5EF4-FFF2-40B4-BE49-F238E27FC236}">
                <a16:creationId xmlns:a16="http://schemas.microsoft.com/office/drawing/2014/main" id="{5E503FD7-35B5-3081-D61A-C65288AE78EF}"/>
              </a:ext>
            </a:extLst>
          </p:cNvPr>
          <p:cNvGrpSpPr/>
          <p:nvPr/>
        </p:nvGrpSpPr>
        <p:grpSpPr>
          <a:xfrm rot="15796171">
            <a:off x="874391" y="2952246"/>
            <a:ext cx="205323" cy="152400"/>
            <a:chOff x="-1883930" y="2901655"/>
            <a:chExt cx="205323" cy="152400"/>
          </a:xfrm>
          <a:effectLst>
            <a:glow rad="228600">
              <a:schemeClr val="accent2">
                <a:satMod val="175000"/>
                <a:alpha val="40000"/>
              </a:schemeClr>
            </a:glow>
          </a:effectLst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683CE78-60C9-E78A-632C-376BD6DA3501}"/>
                </a:ext>
              </a:extLst>
            </p:cNvPr>
            <p:cNvCxnSpPr/>
            <p:nvPr/>
          </p:nvCxnSpPr>
          <p:spPr>
            <a:xfrm flipH="1">
              <a:off x="-1831007" y="2928142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EF393B7-CB15-4E1C-C8DB-04A499DBD55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907604" y="2925329"/>
              <a:ext cx="152400" cy="105051"/>
            </a:xfrm>
            <a:prstGeom prst="line">
              <a:avLst/>
            </a:prstGeom>
            <a:ln w="920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559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FCC9281-C41D-832F-4EFA-EA41156D6079}"/>
              </a:ext>
            </a:extLst>
          </p:cNvPr>
          <p:cNvSpPr/>
          <p:nvPr/>
        </p:nvSpPr>
        <p:spPr>
          <a:xfrm>
            <a:off x="14934284" y="2034106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10773A-63DF-FE7C-9CCA-BB83257B0EEE}"/>
              </a:ext>
            </a:extLst>
          </p:cNvPr>
          <p:cNvSpPr/>
          <p:nvPr/>
        </p:nvSpPr>
        <p:spPr>
          <a:xfrm>
            <a:off x="13719505" y="-230748"/>
            <a:ext cx="309887" cy="2937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8317805" y="-86738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33CC5428-E06B-F6D4-C91A-74AB844FC795}"/>
              </a:ext>
            </a:extLst>
          </p:cNvPr>
          <p:cNvSpPr/>
          <p:nvPr/>
        </p:nvSpPr>
        <p:spPr>
          <a:xfrm>
            <a:off x="1345121" y="-76698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FCAC0D-D5DB-112A-A914-B600BCB796D8}"/>
              </a:ext>
            </a:extLst>
          </p:cNvPr>
          <p:cNvSpPr txBox="1"/>
          <p:nvPr/>
        </p:nvSpPr>
        <p:spPr>
          <a:xfrm>
            <a:off x="-4260850" y="-12741729"/>
            <a:ext cx="20637500" cy="19599729"/>
          </a:xfrm>
          <a:custGeom>
            <a:avLst/>
            <a:gdLst/>
            <a:ahLst/>
            <a:cxnLst/>
            <a:rect l="l" t="t" r="r" b="b"/>
            <a:pathLst>
              <a:path w="12179835" h="6858000">
                <a:moveTo>
                  <a:pt x="6737796" y="2700710"/>
                </a:moveTo>
                <a:lnTo>
                  <a:pt x="6737796" y="3072408"/>
                </a:lnTo>
                <a:lnTo>
                  <a:pt x="6857230" y="3072408"/>
                </a:lnTo>
                <a:lnTo>
                  <a:pt x="6857230" y="3881661"/>
                </a:lnTo>
                <a:lnTo>
                  <a:pt x="6740028" y="3881661"/>
                </a:lnTo>
                <a:lnTo>
                  <a:pt x="6740028" y="4253359"/>
                </a:lnTo>
                <a:lnTo>
                  <a:pt x="7557094" y="4253359"/>
                </a:lnTo>
                <a:lnTo>
                  <a:pt x="7557094" y="3881661"/>
                </a:lnTo>
                <a:lnTo>
                  <a:pt x="7457752" y="3881661"/>
                </a:lnTo>
                <a:lnTo>
                  <a:pt x="7457752" y="3627165"/>
                </a:lnTo>
                <a:lnTo>
                  <a:pt x="7817172" y="3627165"/>
                </a:lnTo>
                <a:lnTo>
                  <a:pt x="7817172" y="3881661"/>
                </a:lnTo>
                <a:lnTo>
                  <a:pt x="7716713" y="3881661"/>
                </a:lnTo>
                <a:lnTo>
                  <a:pt x="7716713" y="4253359"/>
                </a:lnTo>
                <a:lnTo>
                  <a:pt x="8534895" y="4253359"/>
                </a:lnTo>
                <a:lnTo>
                  <a:pt x="8534895" y="3881661"/>
                </a:lnTo>
                <a:lnTo>
                  <a:pt x="8417693" y="3881661"/>
                </a:lnTo>
                <a:lnTo>
                  <a:pt x="8417693" y="3072408"/>
                </a:lnTo>
                <a:lnTo>
                  <a:pt x="8534895" y="3072408"/>
                </a:lnTo>
                <a:lnTo>
                  <a:pt x="8534895" y="2700710"/>
                </a:lnTo>
                <a:lnTo>
                  <a:pt x="7716713" y="2700710"/>
                </a:lnTo>
                <a:lnTo>
                  <a:pt x="7716713" y="3072408"/>
                </a:lnTo>
                <a:lnTo>
                  <a:pt x="7817172" y="3072408"/>
                </a:lnTo>
                <a:lnTo>
                  <a:pt x="7817172" y="3309045"/>
                </a:lnTo>
                <a:lnTo>
                  <a:pt x="7457752" y="3309045"/>
                </a:lnTo>
                <a:lnTo>
                  <a:pt x="7457752" y="3072408"/>
                </a:lnTo>
                <a:lnTo>
                  <a:pt x="7557094" y="3072408"/>
                </a:lnTo>
                <a:lnTo>
                  <a:pt x="7557094" y="2700710"/>
                </a:lnTo>
                <a:close/>
                <a:moveTo>
                  <a:pt x="3546995" y="2700710"/>
                </a:moveTo>
                <a:lnTo>
                  <a:pt x="3546995" y="3072408"/>
                </a:lnTo>
                <a:lnTo>
                  <a:pt x="3686522" y="3072408"/>
                </a:lnTo>
                <a:lnTo>
                  <a:pt x="3686522" y="3881661"/>
                </a:lnTo>
                <a:lnTo>
                  <a:pt x="3546995" y="3881661"/>
                </a:lnTo>
                <a:lnTo>
                  <a:pt x="3546995" y="4253359"/>
                </a:lnTo>
                <a:lnTo>
                  <a:pt x="5024859" y="4253359"/>
                </a:lnTo>
                <a:lnTo>
                  <a:pt x="5024859" y="3632746"/>
                </a:lnTo>
                <a:lnTo>
                  <a:pt x="4654276" y="3632746"/>
                </a:lnTo>
                <a:lnTo>
                  <a:pt x="4654276" y="3881661"/>
                </a:lnTo>
                <a:lnTo>
                  <a:pt x="4287044" y="3881661"/>
                </a:lnTo>
                <a:lnTo>
                  <a:pt x="4287044" y="3072408"/>
                </a:lnTo>
                <a:lnTo>
                  <a:pt x="4434383" y="3072408"/>
                </a:lnTo>
                <a:lnTo>
                  <a:pt x="4434383" y="2700710"/>
                </a:lnTo>
                <a:close/>
                <a:moveTo>
                  <a:pt x="5830316" y="2669456"/>
                </a:moveTo>
                <a:cubicBezTo>
                  <a:pt x="5638328" y="2669456"/>
                  <a:pt x="5486895" y="2707779"/>
                  <a:pt x="5376019" y="2784426"/>
                </a:cubicBezTo>
                <a:cubicBezTo>
                  <a:pt x="5264397" y="2861072"/>
                  <a:pt x="5204122" y="2976786"/>
                  <a:pt x="5195192" y="3131567"/>
                </a:cubicBezTo>
                <a:lnTo>
                  <a:pt x="5614888" y="3153891"/>
                </a:lnTo>
                <a:cubicBezTo>
                  <a:pt x="5623073" y="3036317"/>
                  <a:pt x="5680372" y="2977530"/>
                  <a:pt x="5786784" y="2977530"/>
                </a:cubicBezTo>
                <a:cubicBezTo>
                  <a:pt x="5836641" y="2977530"/>
                  <a:pt x="5876825" y="2991669"/>
                  <a:pt x="5907335" y="3019946"/>
                </a:cubicBezTo>
                <a:cubicBezTo>
                  <a:pt x="5937100" y="3048968"/>
                  <a:pt x="5951983" y="3087291"/>
                  <a:pt x="5951983" y="3134916"/>
                </a:cubicBezTo>
                <a:cubicBezTo>
                  <a:pt x="5951983" y="3193703"/>
                  <a:pt x="5929287" y="3237979"/>
                  <a:pt x="5883894" y="3267745"/>
                </a:cubicBezTo>
                <a:cubicBezTo>
                  <a:pt x="5837758" y="3298255"/>
                  <a:pt x="5788644" y="3313510"/>
                  <a:pt x="5736555" y="3313510"/>
                </a:cubicBezTo>
                <a:lnTo>
                  <a:pt x="5736555" y="3565773"/>
                </a:lnTo>
                <a:cubicBezTo>
                  <a:pt x="5905474" y="3571726"/>
                  <a:pt x="5989935" y="3637955"/>
                  <a:pt x="5989935" y="3764459"/>
                </a:cubicBezTo>
                <a:cubicBezTo>
                  <a:pt x="5989935" y="3814316"/>
                  <a:pt x="5974679" y="3856732"/>
                  <a:pt x="5944170" y="3891707"/>
                </a:cubicBezTo>
                <a:cubicBezTo>
                  <a:pt x="5912916" y="3926681"/>
                  <a:pt x="5865291" y="3944169"/>
                  <a:pt x="5801295" y="3944169"/>
                </a:cubicBezTo>
                <a:cubicBezTo>
                  <a:pt x="5653955" y="3944169"/>
                  <a:pt x="5576936" y="3861569"/>
                  <a:pt x="5570239" y="3696370"/>
                </a:cubicBezTo>
                <a:lnTo>
                  <a:pt x="5168403" y="3726508"/>
                </a:lnTo>
                <a:cubicBezTo>
                  <a:pt x="5174356" y="3911055"/>
                  <a:pt x="5234260" y="4047232"/>
                  <a:pt x="5348113" y="4135041"/>
                </a:cubicBezTo>
                <a:cubicBezTo>
                  <a:pt x="5463455" y="4223594"/>
                  <a:pt x="5622701" y="4267870"/>
                  <a:pt x="5825852" y="4267870"/>
                </a:cubicBezTo>
                <a:cubicBezTo>
                  <a:pt x="6027514" y="4267870"/>
                  <a:pt x="6190108" y="4225082"/>
                  <a:pt x="6313635" y="4139506"/>
                </a:cubicBezTo>
                <a:cubicBezTo>
                  <a:pt x="6437163" y="4053930"/>
                  <a:pt x="6498926" y="3936727"/>
                  <a:pt x="6498926" y="3787899"/>
                </a:cubicBezTo>
                <a:cubicBezTo>
                  <a:pt x="6498926" y="3694882"/>
                  <a:pt x="6472881" y="3615631"/>
                  <a:pt x="6420792" y="3550146"/>
                </a:cubicBezTo>
                <a:cubicBezTo>
                  <a:pt x="6368702" y="3484662"/>
                  <a:pt x="6296148" y="3441874"/>
                  <a:pt x="6203130" y="3421782"/>
                </a:cubicBezTo>
                <a:cubicBezTo>
                  <a:pt x="6276800" y="3399458"/>
                  <a:pt x="6335215" y="3359274"/>
                  <a:pt x="6378376" y="3301231"/>
                </a:cubicBezTo>
                <a:cubicBezTo>
                  <a:pt x="6421536" y="3243932"/>
                  <a:pt x="6443116" y="3178448"/>
                  <a:pt x="6443116" y="3104778"/>
                </a:cubicBezTo>
                <a:cubicBezTo>
                  <a:pt x="6443116" y="2981995"/>
                  <a:pt x="6392142" y="2878560"/>
                  <a:pt x="6290195" y="2794472"/>
                </a:cubicBezTo>
                <a:cubicBezTo>
                  <a:pt x="6188248" y="2711128"/>
                  <a:pt x="6034955" y="2669456"/>
                  <a:pt x="5830316" y="2669456"/>
                </a:cubicBezTo>
                <a:close/>
                <a:moveTo>
                  <a:pt x="0" y="0"/>
                </a:moveTo>
                <a:lnTo>
                  <a:pt x="12179835" y="0"/>
                </a:lnTo>
                <a:lnTo>
                  <a:pt x="121798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0" dirty="0">
              <a:latin typeface="Rockwell Extra Bold" panose="02060903040505020403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8" name="Google Shape;4502;p38">
            <a:extLst>
              <a:ext uri="{FF2B5EF4-FFF2-40B4-BE49-F238E27FC236}">
                <a16:creationId xmlns:a16="http://schemas.microsoft.com/office/drawing/2014/main" id="{52B2AAEF-D113-46FF-ED9A-2ED1229EBD0D}"/>
              </a:ext>
            </a:extLst>
          </p:cNvPr>
          <p:cNvSpPr/>
          <p:nvPr/>
        </p:nvSpPr>
        <p:spPr>
          <a:xfrm>
            <a:off x="12892552" y="1326746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1" name="Google Shape;4144;p34">
            <a:extLst>
              <a:ext uri="{FF2B5EF4-FFF2-40B4-BE49-F238E27FC236}">
                <a16:creationId xmlns:a16="http://schemas.microsoft.com/office/drawing/2014/main" id="{B38812AC-4461-0C81-B541-C1B3A2730B48}"/>
              </a:ext>
            </a:extLst>
          </p:cNvPr>
          <p:cNvGrpSpPr/>
          <p:nvPr/>
        </p:nvGrpSpPr>
        <p:grpSpPr>
          <a:xfrm rot="20140681">
            <a:off x="8504233" y="6174844"/>
            <a:ext cx="605933" cy="623281"/>
            <a:chOff x="7718659" y="128527"/>
            <a:chExt cx="555416" cy="598065"/>
          </a:xfrm>
        </p:grpSpPr>
        <p:sp>
          <p:nvSpPr>
            <p:cNvPr id="82" name="Google Shape;4145;p34">
              <a:extLst>
                <a:ext uri="{FF2B5EF4-FFF2-40B4-BE49-F238E27FC236}">
                  <a16:creationId xmlns:a16="http://schemas.microsoft.com/office/drawing/2014/main" id="{AEB1659D-48AF-A386-0794-BCAC5BDECBAE}"/>
                </a:ext>
              </a:extLst>
            </p:cNvPr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4146;p34">
              <a:extLst>
                <a:ext uri="{FF2B5EF4-FFF2-40B4-BE49-F238E27FC236}">
                  <a16:creationId xmlns:a16="http://schemas.microsoft.com/office/drawing/2014/main" id="{FB996DB6-63C9-BA9F-648E-6AB21B345879}"/>
                </a:ext>
              </a:extLst>
            </p:cNvPr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4147;p34">
              <a:extLst>
                <a:ext uri="{FF2B5EF4-FFF2-40B4-BE49-F238E27FC236}">
                  <a16:creationId xmlns:a16="http://schemas.microsoft.com/office/drawing/2014/main" id="{6EA022FC-9EB4-5E41-5BD6-5647ED06720C}"/>
                </a:ext>
              </a:extLst>
            </p:cNvPr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4148;p34">
              <a:extLst>
                <a:ext uri="{FF2B5EF4-FFF2-40B4-BE49-F238E27FC236}">
                  <a16:creationId xmlns:a16="http://schemas.microsoft.com/office/drawing/2014/main" id="{1D631937-14DE-0E87-2B19-385B534479E7}"/>
                </a:ext>
              </a:extLst>
            </p:cNvPr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4149;p34">
              <a:extLst>
                <a:ext uri="{FF2B5EF4-FFF2-40B4-BE49-F238E27FC236}">
                  <a16:creationId xmlns:a16="http://schemas.microsoft.com/office/drawing/2014/main" id="{043A1A13-DE2E-B445-9DB5-645CD84C326E}"/>
                </a:ext>
              </a:extLst>
            </p:cNvPr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4150;p34">
              <a:extLst>
                <a:ext uri="{FF2B5EF4-FFF2-40B4-BE49-F238E27FC236}">
                  <a16:creationId xmlns:a16="http://schemas.microsoft.com/office/drawing/2014/main" id="{75D0E18E-ED15-5FCD-7C12-38A358A7C1C1}"/>
                </a:ext>
              </a:extLst>
            </p:cNvPr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4151;p34">
              <a:extLst>
                <a:ext uri="{FF2B5EF4-FFF2-40B4-BE49-F238E27FC236}">
                  <a16:creationId xmlns:a16="http://schemas.microsoft.com/office/drawing/2014/main" id="{EC278993-516E-EE03-238A-62740098D054}"/>
                </a:ext>
              </a:extLst>
            </p:cNvPr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4152;p34">
              <a:extLst>
                <a:ext uri="{FF2B5EF4-FFF2-40B4-BE49-F238E27FC236}">
                  <a16:creationId xmlns:a16="http://schemas.microsoft.com/office/drawing/2014/main" id="{17DB42A7-A32D-B433-3572-3C6C12576F7D}"/>
                </a:ext>
              </a:extLst>
            </p:cNvPr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4153;p34">
              <a:extLst>
                <a:ext uri="{FF2B5EF4-FFF2-40B4-BE49-F238E27FC236}">
                  <a16:creationId xmlns:a16="http://schemas.microsoft.com/office/drawing/2014/main" id="{DD88E86D-C540-9B0A-E5FA-164CD2CAED38}"/>
                </a:ext>
              </a:extLst>
            </p:cNvPr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4154;p34">
              <a:extLst>
                <a:ext uri="{FF2B5EF4-FFF2-40B4-BE49-F238E27FC236}">
                  <a16:creationId xmlns:a16="http://schemas.microsoft.com/office/drawing/2014/main" id="{EB72B1E1-126B-4D30-727C-CAA0B6BFE479}"/>
                </a:ext>
              </a:extLst>
            </p:cNvPr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4155;p34">
              <a:extLst>
                <a:ext uri="{FF2B5EF4-FFF2-40B4-BE49-F238E27FC236}">
                  <a16:creationId xmlns:a16="http://schemas.microsoft.com/office/drawing/2014/main" id="{D53ABCAE-9DF1-F589-77EC-823449517485}"/>
                </a:ext>
              </a:extLst>
            </p:cNvPr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4156;p34">
              <a:extLst>
                <a:ext uri="{FF2B5EF4-FFF2-40B4-BE49-F238E27FC236}">
                  <a16:creationId xmlns:a16="http://schemas.microsoft.com/office/drawing/2014/main" id="{C571F159-1568-0B2F-26C3-68EF9FDB4A4D}"/>
                </a:ext>
              </a:extLst>
            </p:cNvPr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4157;p34">
              <a:extLst>
                <a:ext uri="{FF2B5EF4-FFF2-40B4-BE49-F238E27FC236}">
                  <a16:creationId xmlns:a16="http://schemas.microsoft.com/office/drawing/2014/main" id="{B1494356-2AB0-DEEE-ED64-00ACFC8524ED}"/>
                </a:ext>
              </a:extLst>
            </p:cNvPr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4158;p34">
              <a:extLst>
                <a:ext uri="{FF2B5EF4-FFF2-40B4-BE49-F238E27FC236}">
                  <a16:creationId xmlns:a16="http://schemas.microsoft.com/office/drawing/2014/main" id="{0E17E24A-EF83-7CDD-FF14-B892BEA0AC2B}"/>
                </a:ext>
              </a:extLst>
            </p:cNvPr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 descr="A person riding a bike&#10;&#10;Description automatically generated">
            <a:extLst>
              <a:ext uri="{FF2B5EF4-FFF2-40B4-BE49-F238E27FC236}">
                <a16:creationId xmlns:a16="http://schemas.microsoft.com/office/drawing/2014/main" id="{042306D5-36DE-966F-252C-D61FDF4159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088" y="6029325"/>
            <a:ext cx="754183" cy="754183"/>
          </a:xfrm>
          <a:prstGeom prst="rect">
            <a:avLst/>
          </a:prstGeom>
        </p:spPr>
      </p:pic>
      <p:sp>
        <p:nvSpPr>
          <p:cNvPr id="102" name="Google Shape;4502;p38">
            <a:extLst>
              <a:ext uri="{FF2B5EF4-FFF2-40B4-BE49-F238E27FC236}">
                <a16:creationId xmlns:a16="http://schemas.microsoft.com/office/drawing/2014/main" id="{216D0F0A-7280-73F4-6A08-4C1D868C087A}"/>
              </a:ext>
            </a:extLst>
          </p:cNvPr>
          <p:cNvSpPr/>
          <p:nvPr/>
        </p:nvSpPr>
        <p:spPr>
          <a:xfrm>
            <a:off x="9206179" y="165655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4732450" y="94919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4365102" y="6056691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4046FDE-00BE-3D67-DD6F-4DFE852A0642}"/>
              </a:ext>
            </a:extLst>
          </p:cNvPr>
          <p:cNvSpPr/>
          <p:nvPr/>
        </p:nvSpPr>
        <p:spPr>
          <a:xfrm>
            <a:off x="2326721" y="9947935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C50AF54-D364-3EB2-05FA-664BB24D1CCA}"/>
              </a:ext>
            </a:extLst>
          </p:cNvPr>
          <p:cNvSpPr/>
          <p:nvPr/>
        </p:nvSpPr>
        <p:spPr>
          <a:xfrm>
            <a:off x="10778459" y="9591987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10977444" y="5350331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7569653" y="2180441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8175823" y="413738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oogle Shape;4144;p34">
            <a:extLst>
              <a:ext uri="{FF2B5EF4-FFF2-40B4-BE49-F238E27FC236}">
                <a16:creationId xmlns:a16="http://schemas.microsoft.com/office/drawing/2014/main" id="{97369BA4-23F1-261A-DE22-F48745F866A4}"/>
              </a:ext>
            </a:extLst>
          </p:cNvPr>
          <p:cNvGrpSpPr/>
          <p:nvPr/>
        </p:nvGrpSpPr>
        <p:grpSpPr>
          <a:xfrm rot="20140681">
            <a:off x="7439563" y="6546360"/>
            <a:ext cx="605933" cy="623281"/>
            <a:chOff x="7718659" y="128527"/>
            <a:chExt cx="555416" cy="598065"/>
          </a:xfrm>
        </p:grpSpPr>
        <p:sp>
          <p:nvSpPr>
            <p:cNvPr id="38" name="Google Shape;4145;p34">
              <a:extLst>
                <a:ext uri="{FF2B5EF4-FFF2-40B4-BE49-F238E27FC236}">
                  <a16:creationId xmlns:a16="http://schemas.microsoft.com/office/drawing/2014/main" id="{AF367A5C-B78E-64E6-9D20-6D90F387175B}"/>
                </a:ext>
              </a:extLst>
            </p:cNvPr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39" name="Google Shape;4146;p34">
              <a:extLst>
                <a:ext uri="{FF2B5EF4-FFF2-40B4-BE49-F238E27FC236}">
                  <a16:creationId xmlns:a16="http://schemas.microsoft.com/office/drawing/2014/main" id="{3CD0131E-3B0A-71BF-9C49-08366B3C2618}"/>
                </a:ext>
              </a:extLst>
            </p:cNvPr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0" name="Google Shape;4147;p34">
              <a:extLst>
                <a:ext uri="{FF2B5EF4-FFF2-40B4-BE49-F238E27FC236}">
                  <a16:creationId xmlns:a16="http://schemas.microsoft.com/office/drawing/2014/main" id="{14F830F3-E0B2-1BDF-447F-E2B9DEE430AB}"/>
                </a:ext>
              </a:extLst>
            </p:cNvPr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1" name="Google Shape;4148;p34">
              <a:extLst>
                <a:ext uri="{FF2B5EF4-FFF2-40B4-BE49-F238E27FC236}">
                  <a16:creationId xmlns:a16="http://schemas.microsoft.com/office/drawing/2014/main" id="{9FCB9AA1-AC29-C7E7-E265-413E68544346}"/>
                </a:ext>
              </a:extLst>
            </p:cNvPr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2" name="Google Shape;4149;p34">
              <a:extLst>
                <a:ext uri="{FF2B5EF4-FFF2-40B4-BE49-F238E27FC236}">
                  <a16:creationId xmlns:a16="http://schemas.microsoft.com/office/drawing/2014/main" id="{3D973CC0-F717-B5BC-0E4F-A09B4441667F}"/>
                </a:ext>
              </a:extLst>
            </p:cNvPr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3" name="Google Shape;4150;p34">
              <a:extLst>
                <a:ext uri="{FF2B5EF4-FFF2-40B4-BE49-F238E27FC236}">
                  <a16:creationId xmlns:a16="http://schemas.microsoft.com/office/drawing/2014/main" id="{3F392D39-7DDB-AF72-69E8-F8DEA4C759B6}"/>
                </a:ext>
              </a:extLst>
            </p:cNvPr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4" name="Google Shape;4151;p34">
              <a:extLst>
                <a:ext uri="{FF2B5EF4-FFF2-40B4-BE49-F238E27FC236}">
                  <a16:creationId xmlns:a16="http://schemas.microsoft.com/office/drawing/2014/main" id="{51054044-5468-FAD0-C0C8-C77D051C7087}"/>
                </a:ext>
              </a:extLst>
            </p:cNvPr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5" name="Google Shape;4152;p34">
              <a:extLst>
                <a:ext uri="{FF2B5EF4-FFF2-40B4-BE49-F238E27FC236}">
                  <a16:creationId xmlns:a16="http://schemas.microsoft.com/office/drawing/2014/main" id="{DB328434-D96B-7BAC-7DFA-0E3DEDA55A3B}"/>
                </a:ext>
              </a:extLst>
            </p:cNvPr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6" name="Google Shape;4153;p34">
              <a:extLst>
                <a:ext uri="{FF2B5EF4-FFF2-40B4-BE49-F238E27FC236}">
                  <a16:creationId xmlns:a16="http://schemas.microsoft.com/office/drawing/2014/main" id="{2FBCCBB1-7AB5-1F03-CA15-F9B5F4402942}"/>
                </a:ext>
              </a:extLst>
            </p:cNvPr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7" name="Google Shape;4154;p34">
              <a:extLst>
                <a:ext uri="{FF2B5EF4-FFF2-40B4-BE49-F238E27FC236}">
                  <a16:creationId xmlns:a16="http://schemas.microsoft.com/office/drawing/2014/main" id="{FB11FB67-4826-0F26-4906-0CABDF6DDB00}"/>
                </a:ext>
              </a:extLst>
            </p:cNvPr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8" name="Google Shape;4155;p34">
              <a:extLst>
                <a:ext uri="{FF2B5EF4-FFF2-40B4-BE49-F238E27FC236}">
                  <a16:creationId xmlns:a16="http://schemas.microsoft.com/office/drawing/2014/main" id="{68B1AE38-2837-5A0C-6492-5ACFC6D4D928}"/>
                </a:ext>
              </a:extLst>
            </p:cNvPr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49" name="Google Shape;4156;p34">
              <a:extLst>
                <a:ext uri="{FF2B5EF4-FFF2-40B4-BE49-F238E27FC236}">
                  <a16:creationId xmlns:a16="http://schemas.microsoft.com/office/drawing/2014/main" id="{D194D7B7-D01C-86F7-9B3E-D9049E514689}"/>
                </a:ext>
              </a:extLst>
            </p:cNvPr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0" name="Google Shape;4157;p34">
              <a:extLst>
                <a:ext uri="{FF2B5EF4-FFF2-40B4-BE49-F238E27FC236}">
                  <a16:creationId xmlns:a16="http://schemas.microsoft.com/office/drawing/2014/main" id="{E021781E-2F4C-75B5-21A8-EDBA144CE32C}"/>
                </a:ext>
              </a:extLst>
            </p:cNvPr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51" name="Google Shape;4158;p34">
              <a:extLst>
                <a:ext uri="{FF2B5EF4-FFF2-40B4-BE49-F238E27FC236}">
                  <a16:creationId xmlns:a16="http://schemas.microsoft.com/office/drawing/2014/main" id="{B518B15F-DE7B-5C1E-F01A-3DFF9DFF753B}"/>
                </a:ext>
              </a:extLst>
            </p:cNvPr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3C9730D8-65B0-8DA4-E38B-9C7F40C3A1A5}"/>
              </a:ext>
            </a:extLst>
          </p:cNvPr>
          <p:cNvSpPr/>
          <p:nvPr/>
        </p:nvSpPr>
        <p:spPr>
          <a:xfrm>
            <a:off x="11590368" y="1019226"/>
            <a:ext cx="309887" cy="2937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5" name="Picture 54" descr="A drawing of a mountain road&#10;&#10;Description automatically generated">
            <a:extLst>
              <a:ext uri="{FF2B5EF4-FFF2-40B4-BE49-F238E27FC236}">
                <a16:creationId xmlns:a16="http://schemas.microsoft.com/office/drawing/2014/main" id="{58A03C1F-16C4-3959-28E9-2306642B4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217" y="6262520"/>
            <a:ext cx="1039530" cy="1039530"/>
          </a:xfrm>
          <a:prstGeom prst="rect">
            <a:avLst/>
          </a:prstGeom>
        </p:spPr>
      </p:pic>
      <p:sp>
        <p:nvSpPr>
          <p:cNvPr id="56" name="Google Shape;4502;p38">
            <a:extLst>
              <a:ext uri="{FF2B5EF4-FFF2-40B4-BE49-F238E27FC236}">
                <a16:creationId xmlns:a16="http://schemas.microsoft.com/office/drawing/2014/main" id="{2D05DB3B-30BC-5580-C23C-E258B6CDFF3A}"/>
              </a:ext>
            </a:extLst>
          </p:cNvPr>
          <p:cNvSpPr/>
          <p:nvPr/>
        </p:nvSpPr>
        <p:spPr>
          <a:xfrm>
            <a:off x="9206179" y="165655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57" name="Subtitle 19">
            <a:extLst>
              <a:ext uri="{FF2B5EF4-FFF2-40B4-BE49-F238E27FC236}">
                <a16:creationId xmlns:a16="http://schemas.microsoft.com/office/drawing/2014/main" id="{F3399CBD-B94B-69BA-6C6E-F9545FED4A4D}"/>
              </a:ext>
            </a:extLst>
          </p:cNvPr>
          <p:cNvSpPr txBox="1">
            <a:spLocks/>
          </p:cNvSpPr>
          <p:nvPr/>
        </p:nvSpPr>
        <p:spPr>
          <a:xfrm>
            <a:off x="3602934" y="4774670"/>
            <a:ext cx="4909932" cy="5857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800" dirty="0">
                <a:solidFill>
                  <a:schemeClr val="bg1"/>
                </a:solidFill>
                <a:latin typeface="Roboto Mono Medium" panose="00000009000000000000" pitchFamily="49" charset="0"/>
              </a:rPr>
              <a:t>Giới thiệu thành viên 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A563133-30BE-B65E-D338-B019737E8C85}"/>
              </a:ext>
            </a:extLst>
          </p:cNvPr>
          <p:cNvSpPr/>
          <p:nvPr/>
        </p:nvSpPr>
        <p:spPr>
          <a:xfrm>
            <a:off x="2427727" y="45826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AB28A91E-F518-29A0-923E-25771AB3E75A}"/>
              </a:ext>
            </a:extLst>
          </p:cNvPr>
          <p:cNvSpPr/>
          <p:nvPr/>
        </p:nvSpPr>
        <p:spPr>
          <a:xfrm>
            <a:off x="1120073" y="5453365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1" name="Picture 60" descr="A group of men standing in a row&#10;&#10;Description automatically generated">
            <a:extLst>
              <a:ext uri="{FF2B5EF4-FFF2-40B4-BE49-F238E27FC236}">
                <a16:creationId xmlns:a16="http://schemas.microsoft.com/office/drawing/2014/main" id="{A7842423-7884-0CE2-120A-A2218819DB1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5" t="-1" r="3091" b="46790"/>
          <a:stretch/>
        </p:blipFill>
        <p:spPr>
          <a:xfrm>
            <a:off x="6140834" y="1007020"/>
            <a:ext cx="2396224" cy="2205128"/>
          </a:xfrm>
          <a:prstGeom prst="rect">
            <a:avLst/>
          </a:prstGeom>
        </p:spPr>
      </p:pic>
      <p:pic>
        <p:nvPicPr>
          <p:cNvPr id="62" name="Picture 61" descr="A person leaning on a tree branch&#10;&#10;Description automatically generated">
            <a:extLst>
              <a:ext uri="{FF2B5EF4-FFF2-40B4-BE49-F238E27FC236}">
                <a16:creationId xmlns:a16="http://schemas.microsoft.com/office/drawing/2014/main" id="{F515D873-981E-BB4F-FBD7-1918FD900D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t="37557" r="7710" b="9201"/>
          <a:stretch/>
        </p:blipFill>
        <p:spPr>
          <a:xfrm>
            <a:off x="3589708" y="1005869"/>
            <a:ext cx="2396224" cy="2206453"/>
          </a:xfrm>
          <a:prstGeom prst="rect">
            <a:avLst/>
          </a:prstGeom>
        </p:spPr>
      </p:pic>
      <p:pic>
        <p:nvPicPr>
          <p:cNvPr id="63" name="Picture 62" descr="A person standing in front of plants&#10;&#10;Description automatically generated">
            <a:extLst>
              <a:ext uri="{FF2B5EF4-FFF2-40B4-BE49-F238E27FC236}">
                <a16:creationId xmlns:a16="http://schemas.microsoft.com/office/drawing/2014/main" id="{97E45ADC-FEA2-B8A0-1EF8-599013382C0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6109" r="9803" b="30649"/>
          <a:stretch/>
        </p:blipFill>
        <p:spPr>
          <a:xfrm>
            <a:off x="8691960" y="1010487"/>
            <a:ext cx="2396224" cy="220645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B9EE222-6040-8555-F2B7-EBF3F0BCAF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534" t="5498" r="14644" b="41292"/>
          <a:stretch/>
        </p:blipFill>
        <p:spPr>
          <a:xfrm>
            <a:off x="1038582" y="1003903"/>
            <a:ext cx="2396224" cy="2205128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4CA44D6E-E762-71EC-2A77-CB11A54D665A}"/>
              </a:ext>
            </a:extLst>
          </p:cNvPr>
          <p:cNvSpPr/>
          <p:nvPr/>
        </p:nvSpPr>
        <p:spPr>
          <a:xfrm>
            <a:off x="2326721" y="6276040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EF55A07-74BD-4571-D152-1AF8D6BB7B2E}"/>
              </a:ext>
            </a:extLst>
          </p:cNvPr>
          <p:cNvSpPr/>
          <p:nvPr/>
        </p:nvSpPr>
        <p:spPr>
          <a:xfrm>
            <a:off x="10778459" y="5920092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B389E46-2113-02C8-B913-61309F33ECE1}"/>
              </a:ext>
            </a:extLst>
          </p:cNvPr>
          <p:cNvSpPr txBox="1"/>
          <p:nvPr/>
        </p:nvSpPr>
        <p:spPr>
          <a:xfrm>
            <a:off x="3034564" y="3498170"/>
            <a:ext cx="60466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7200" b="1" dirty="0">
                <a:solidFill>
                  <a:srgbClr val="00B0F0"/>
                </a:solidFill>
                <a:latin typeface="Roboto Mono Medium" panose="00000009000000000000" pitchFamily="49" charset="0"/>
              </a:rPr>
              <a:t>L3H</a:t>
            </a:r>
            <a:endParaRPr lang="en-US" sz="7200" b="1" dirty="0">
              <a:solidFill>
                <a:srgbClr val="00B0F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294EBD6-B7D5-0CDF-6DC1-23584248BB94}"/>
              </a:ext>
            </a:extLst>
          </p:cNvPr>
          <p:cNvSpPr txBox="1"/>
          <p:nvPr/>
        </p:nvSpPr>
        <p:spPr>
          <a:xfrm>
            <a:off x="-5800771" y="1665354"/>
            <a:ext cx="43808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8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Roboto Mono Medium" panose="00000009000000000000" pitchFamily="49" charset="0"/>
              </a:rPr>
              <a:t>Công Hưng</a:t>
            </a:r>
            <a:endParaRPr lang="en-US" sz="48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0" name="Subtitle 19">
            <a:extLst>
              <a:ext uri="{FF2B5EF4-FFF2-40B4-BE49-F238E27FC236}">
                <a16:creationId xmlns:a16="http://schemas.microsoft.com/office/drawing/2014/main" id="{CB19BE4B-9EB8-DADC-D220-A390B2D283DC}"/>
              </a:ext>
            </a:extLst>
          </p:cNvPr>
          <p:cNvSpPr txBox="1">
            <a:spLocks/>
          </p:cNvSpPr>
          <p:nvPr/>
        </p:nvSpPr>
        <p:spPr>
          <a:xfrm>
            <a:off x="-6229751" y="3026321"/>
            <a:ext cx="5452002" cy="1860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Vai trò: Trưởng nhóm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 Công việc: Trang giỏ hàng,trang Admin,thêm sửa xóa, phân trang, danh mục sản phẩm, database, đăng ký đăng nhập, kiểm lỗi.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37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5FCC9281-C41D-832F-4EFA-EA41156D6079}"/>
              </a:ext>
            </a:extLst>
          </p:cNvPr>
          <p:cNvSpPr/>
          <p:nvPr/>
        </p:nvSpPr>
        <p:spPr>
          <a:xfrm>
            <a:off x="14934284" y="2034106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10773A-63DF-FE7C-9CCA-BB83257B0EEE}"/>
              </a:ext>
            </a:extLst>
          </p:cNvPr>
          <p:cNvSpPr/>
          <p:nvPr/>
        </p:nvSpPr>
        <p:spPr>
          <a:xfrm>
            <a:off x="13719505" y="-230748"/>
            <a:ext cx="309887" cy="29377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8317805" y="-86738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33CC5428-E06B-F6D4-C91A-74AB844FC795}"/>
              </a:ext>
            </a:extLst>
          </p:cNvPr>
          <p:cNvSpPr/>
          <p:nvPr/>
        </p:nvSpPr>
        <p:spPr>
          <a:xfrm>
            <a:off x="1345121" y="-76698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9FCAC0D-D5DB-112A-A914-B600BCB796D8}"/>
              </a:ext>
            </a:extLst>
          </p:cNvPr>
          <p:cNvSpPr txBox="1"/>
          <p:nvPr/>
        </p:nvSpPr>
        <p:spPr>
          <a:xfrm>
            <a:off x="-4260850" y="-12741729"/>
            <a:ext cx="20637500" cy="19599729"/>
          </a:xfrm>
          <a:custGeom>
            <a:avLst/>
            <a:gdLst/>
            <a:ahLst/>
            <a:cxnLst/>
            <a:rect l="l" t="t" r="r" b="b"/>
            <a:pathLst>
              <a:path w="12179835" h="6858000">
                <a:moveTo>
                  <a:pt x="6737796" y="2700710"/>
                </a:moveTo>
                <a:lnTo>
                  <a:pt x="6737796" y="3072408"/>
                </a:lnTo>
                <a:lnTo>
                  <a:pt x="6857230" y="3072408"/>
                </a:lnTo>
                <a:lnTo>
                  <a:pt x="6857230" y="3881661"/>
                </a:lnTo>
                <a:lnTo>
                  <a:pt x="6740028" y="3881661"/>
                </a:lnTo>
                <a:lnTo>
                  <a:pt x="6740028" y="4253359"/>
                </a:lnTo>
                <a:lnTo>
                  <a:pt x="7557094" y="4253359"/>
                </a:lnTo>
                <a:lnTo>
                  <a:pt x="7557094" y="3881661"/>
                </a:lnTo>
                <a:lnTo>
                  <a:pt x="7457752" y="3881661"/>
                </a:lnTo>
                <a:lnTo>
                  <a:pt x="7457752" y="3627165"/>
                </a:lnTo>
                <a:lnTo>
                  <a:pt x="7817172" y="3627165"/>
                </a:lnTo>
                <a:lnTo>
                  <a:pt x="7817172" y="3881661"/>
                </a:lnTo>
                <a:lnTo>
                  <a:pt x="7716713" y="3881661"/>
                </a:lnTo>
                <a:lnTo>
                  <a:pt x="7716713" y="4253359"/>
                </a:lnTo>
                <a:lnTo>
                  <a:pt x="8534895" y="4253359"/>
                </a:lnTo>
                <a:lnTo>
                  <a:pt x="8534895" y="3881661"/>
                </a:lnTo>
                <a:lnTo>
                  <a:pt x="8417693" y="3881661"/>
                </a:lnTo>
                <a:lnTo>
                  <a:pt x="8417693" y="3072408"/>
                </a:lnTo>
                <a:lnTo>
                  <a:pt x="8534895" y="3072408"/>
                </a:lnTo>
                <a:lnTo>
                  <a:pt x="8534895" y="2700710"/>
                </a:lnTo>
                <a:lnTo>
                  <a:pt x="7716713" y="2700710"/>
                </a:lnTo>
                <a:lnTo>
                  <a:pt x="7716713" y="3072408"/>
                </a:lnTo>
                <a:lnTo>
                  <a:pt x="7817172" y="3072408"/>
                </a:lnTo>
                <a:lnTo>
                  <a:pt x="7817172" y="3309045"/>
                </a:lnTo>
                <a:lnTo>
                  <a:pt x="7457752" y="3309045"/>
                </a:lnTo>
                <a:lnTo>
                  <a:pt x="7457752" y="3072408"/>
                </a:lnTo>
                <a:lnTo>
                  <a:pt x="7557094" y="3072408"/>
                </a:lnTo>
                <a:lnTo>
                  <a:pt x="7557094" y="2700710"/>
                </a:lnTo>
                <a:close/>
                <a:moveTo>
                  <a:pt x="3546995" y="2700710"/>
                </a:moveTo>
                <a:lnTo>
                  <a:pt x="3546995" y="3072408"/>
                </a:lnTo>
                <a:lnTo>
                  <a:pt x="3686522" y="3072408"/>
                </a:lnTo>
                <a:lnTo>
                  <a:pt x="3686522" y="3881661"/>
                </a:lnTo>
                <a:lnTo>
                  <a:pt x="3546995" y="3881661"/>
                </a:lnTo>
                <a:lnTo>
                  <a:pt x="3546995" y="4253359"/>
                </a:lnTo>
                <a:lnTo>
                  <a:pt x="5024859" y="4253359"/>
                </a:lnTo>
                <a:lnTo>
                  <a:pt x="5024859" y="3632746"/>
                </a:lnTo>
                <a:lnTo>
                  <a:pt x="4654276" y="3632746"/>
                </a:lnTo>
                <a:lnTo>
                  <a:pt x="4654276" y="3881661"/>
                </a:lnTo>
                <a:lnTo>
                  <a:pt x="4287044" y="3881661"/>
                </a:lnTo>
                <a:lnTo>
                  <a:pt x="4287044" y="3072408"/>
                </a:lnTo>
                <a:lnTo>
                  <a:pt x="4434383" y="3072408"/>
                </a:lnTo>
                <a:lnTo>
                  <a:pt x="4434383" y="2700710"/>
                </a:lnTo>
                <a:close/>
                <a:moveTo>
                  <a:pt x="5830316" y="2669456"/>
                </a:moveTo>
                <a:cubicBezTo>
                  <a:pt x="5638328" y="2669456"/>
                  <a:pt x="5486895" y="2707779"/>
                  <a:pt x="5376019" y="2784426"/>
                </a:cubicBezTo>
                <a:cubicBezTo>
                  <a:pt x="5264397" y="2861072"/>
                  <a:pt x="5204122" y="2976786"/>
                  <a:pt x="5195192" y="3131567"/>
                </a:cubicBezTo>
                <a:lnTo>
                  <a:pt x="5614888" y="3153891"/>
                </a:lnTo>
                <a:cubicBezTo>
                  <a:pt x="5623073" y="3036317"/>
                  <a:pt x="5680372" y="2977530"/>
                  <a:pt x="5786784" y="2977530"/>
                </a:cubicBezTo>
                <a:cubicBezTo>
                  <a:pt x="5836641" y="2977530"/>
                  <a:pt x="5876825" y="2991669"/>
                  <a:pt x="5907335" y="3019946"/>
                </a:cubicBezTo>
                <a:cubicBezTo>
                  <a:pt x="5937100" y="3048968"/>
                  <a:pt x="5951983" y="3087291"/>
                  <a:pt x="5951983" y="3134916"/>
                </a:cubicBezTo>
                <a:cubicBezTo>
                  <a:pt x="5951983" y="3193703"/>
                  <a:pt x="5929287" y="3237979"/>
                  <a:pt x="5883894" y="3267745"/>
                </a:cubicBezTo>
                <a:cubicBezTo>
                  <a:pt x="5837758" y="3298255"/>
                  <a:pt x="5788644" y="3313510"/>
                  <a:pt x="5736555" y="3313510"/>
                </a:cubicBezTo>
                <a:lnTo>
                  <a:pt x="5736555" y="3565773"/>
                </a:lnTo>
                <a:cubicBezTo>
                  <a:pt x="5905474" y="3571726"/>
                  <a:pt x="5989935" y="3637955"/>
                  <a:pt x="5989935" y="3764459"/>
                </a:cubicBezTo>
                <a:cubicBezTo>
                  <a:pt x="5989935" y="3814316"/>
                  <a:pt x="5974679" y="3856732"/>
                  <a:pt x="5944170" y="3891707"/>
                </a:cubicBezTo>
                <a:cubicBezTo>
                  <a:pt x="5912916" y="3926681"/>
                  <a:pt x="5865291" y="3944169"/>
                  <a:pt x="5801295" y="3944169"/>
                </a:cubicBezTo>
                <a:cubicBezTo>
                  <a:pt x="5653955" y="3944169"/>
                  <a:pt x="5576936" y="3861569"/>
                  <a:pt x="5570239" y="3696370"/>
                </a:cubicBezTo>
                <a:lnTo>
                  <a:pt x="5168403" y="3726508"/>
                </a:lnTo>
                <a:cubicBezTo>
                  <a:pt x="5174356" y="3911055"/>
                  <a:pt x="5234260" y="4047232"/>
                  <a:pt x="5348113" y="4135041"/>
                </a:cubicBezTo>
                <a:cubicBezTo>
                  <a:pt x="5463455" y="4223594"/>
                  <a:pt x="5622701" y="4267870"/>
                  <a:pt x="5825852" y="4267870"/>
                </a:cubicBezTo>
                <a:cubicBezTo>
                  <a:pt x="6027514" y="4267870"/>
                  <a:pt x="6190108" y="4225082"/>
                  <a:pt x="6313635" y="4139506"/>
                </a:cubicBezTo>
                <a:cubicBezTo>
                  <a:pt x="6437163" y="4053930"/>
                  <a:pt x="6498926" y="3936727"/>
                  <a:pt x="6498926" y="3787899"/>
                </a:cubicBezTo>
                <a:cubicBezTo>
                  <a:pt x="6498926" y="3694882"/>
                  <a:pt x="6472881" y="3615631"/>
                  <a:pt x="6420792" y="3550146"/>
                </a:cubicBezTo>
                <a:cubicBezTo>
                  <a:pt x="6368702" y="3484662"/>
                  <a:pt x="6296148" y="3441874"/>
                  <a:pt x="6203130" y="3421782"/>
                </a:cubicBezTo>
                <a:cubicBezTo>
                  <a:pt x="6276800" y="3399458"/>
                  <a:pt x="6335215" y="3359274"/>
                  <a:pt x="6378376" y="3301231"/>
                </a:cubicBezTo>
                <a:cubicBezTo>
                  <a:pt x="6421536" y="3243932"/>
                  <a:pt x="6443116" y="3178448"/>
                  <a:pt x="6443116" y="3104778"/>
                </a:cubicBezTo>
                <a:cubicBezTo>
                  <a:pt x="6443116" y="2981995"/>
                  <a:pt x="6392142" y="2878560"/>
                  <a:pt x="6290195" y="2794472"/>
                </a:cubicBezTo>
                <a:cubicBezTo>
                  <a:pt x="6188248" y="2711128"/>
                  <a:pt x="6034955" y="2669456"/>
                  <a:pt x="5830316" y="2669456"/>
                </a:cubicBezTo>
                <a:close/>
                <a:moveTo>
                  <a:pt x="0" y="0"/>
                </a:moveTo>
                <a:lnTo>
                  <a:pt x="12179835" y="0"/>
                </a:lnTo>
                <a:lnTo>
                  <a:pt x="121798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2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0" dirty="0">
              <a:latin typeface="Rockwell Extra Bold" panose="02060903040505020403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8" name="Google Shape;4502;p38">
            <a:extLst>
              <a:ext uri="{FF2B5EF4-FFF2-40B4-BE49-F238E27FC236}">
                <a16:creationId xmlns:a16="http://schemas.microsoft.com/office/drawing/2014/main" id="{52B2AAEF-D113-46FF-ED9A-2ED1229EBD0D}"/>
              </a:ext>
            </a:extLst>
          </p:cNvPr>
          <p:cNvSpPr/>
          <p:nvPr/>
        </p:nvSpPr>
        <p:spPr>
          <a:xfrm>
            <a:off x="12892552" y="1326746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1" name="Google Shape;4144;p34">
            <a:extLst>
              <a:ext uri="{FF2B5EF4-FFF2-40B4-BE49-F238E27FC236}">
                <a16:creationId xmlns:a16="http://schemas.microsoft.com/office/drawing/2014/main" id="{B38812AC-4461-0C81-B541-C1B3A2730B48}"/>
              </a:ext>
            </a:extLst>
          </p:cNvPr>
          <p:cNvGrpSpPr/>
          <p:nvPr/>
        </p:nvGrpSpPr>
        <p:grpSpPr>
          <a:xfrm rot="20140681">
            <a:off x="8504233" y="6174844"/>
            <a:ext cx="605933" cy="623281"/>
            <a:chOff x="7718659" y="128527"/>
            <a:chExt cx="555416" cy="598065"/>
          </a:xfrm>
        </p:grpSpPr>
        <p:sp>
          <p:nvSpPr>
            <p:cNvPr id="82" name="Google Shape;4145;p34">
              <a:extLst>
                <a:ext uri="{FF2B5EF4-FFF2-40B4-BE49-F238E27FC236}">
                  <a16:creationId xmlns:a16="http://schemas.microsoft.com/office/drawing/2014/main" id="{AEB1659D-48AF-A386-0794-BCAC5BDECBAE}"/>
                </a:ext>
              </a:extLst>
            </p:cNvPr>
            <p:cNvSpPr/>
            <p:nvPr/>
          </p:nvSpPr>
          <p:spPr>
            <a:xfrm rot="167163">
              <a:off x="8045943" y="630278"/>
              <a:ext cx="1484" cy="3338"/>
            </a:xfrm>
            <a:custGeom>
              <a:avLst/>
              <a:gdLst/>
              <a:ahLst/>
              <a:cxnLst/>
              <a:rect l="l" t="t" r="r" b="b"/>
              <a:pathLst>
                <a:path w="48" h="108" extrusionOk="0">
                  <a:moveTo>
                    <a:pt x="0" y="1"/>
                  </a:moveTo>
                  <a:cubicBezTo>
                    <a:pt x="0" y="1"/>
                    <a:pt x="0" y="13"/>
                    <a:pt x="0" y="25"/>
                  </a:cubicBezTo>
                  <a:cubicBezTo>
                    <a:pt x="12" y="48"/>
                    <a:pt x="24" y="72"/>
                    <a:pt x="36" y="96"/>
                  </a:cubicBezTo>
                  <a:cubicBezTo>
                    <a:pt x="36" y="96"/>
                    <a:pt x="36" y="108"/>
                    <a:pt x="48" y="1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4146;p34">
              <a:extLst>
                <a:ext uri="{FF2B5EF4-FFF2-40B4-BE49-F238E27FC236}">
                  <a16:creationId xmlns:a16="http://schemas.microsoft.com/office/drawing/2014/main" id="{FB996DB6-63C9-BA9F-648E-6AB21B345879}"/>
                </a:ext>
              </a:extLst>
            </p:cNvPr>
            <p:cNvSpPr/>
            <p:nvPr/>
          </p:nvSpPr>
          <p:spPr>
            <a:xfrm rot="167163">
              <a:off x="8014929" y="304488"/>
              <a:ext cx="235577" cy="329795"/>
            </a:xfrm>
            <a:custGeom>
              <a:avLst/>
              <a:gdLst/>
              <a:ahLst/>
              <a:cxnLst/>
              <a:rect l="l" t="t" r="r" b="b"/>
              <a:pathLst>
                <a:path w="7621" h="10669" extrusionOk="0">
                  <a:moveTo>
                    <a:pt x="5358" y="1"/>
                  </a:moveTo>
                  <a:cubicBezTo>
                    <a:pt x="4822" y="322"/>
                    <a:pt x="4370" y="763"/>
                    <a:pt x="4001" y="1263"/>
                  </a:cubicBezTo>
                  <a:cubicBezTo>
                    <a:pt x="3941" y="1025"/>
                    <a:pt x="3822" y="798"/>
                    <a:pt x="3763" y="560"/>
                  </a:cubicBezTo>
                  <a:cubicBezTo>
                    <a:pt x="3382" y="941"/>
                    <a:pt x="2905" y="1394"/>
                    <a:pt x="2691" y="1906"/>
                  </a:cubicBezTo>
                  <a:cubicBezTo>
                    <a:pt x="2548" y="1549"/>
                    <a:pt x="2346" y="1215"/>
                    <a:pt x="2215" y="870"/>
                  </a:cubicBezTo>
                  <a:cubicBezTo>
                    <a:pt x="1941" y="1037"/>
                    <a:pt x="1691" y="1429"/>
                    <a:pt x="1548" y="1715"/>
                  </a:cubicBezTo>
                  <a:cubicBezTo>
                    <a:pt x="929" y="2894"/>
                    <a:pt x="667" y="4239"/>
                    <a:pt x="798" y="5561"/>
                  </a:cubicBezTo>
                  <a:cubicBezTo>
                    <a:pt x="619" y="5335"/>
                    <a:pt x="405" y="5049"/>
                    <a:pt x="226" y="4811"/>
                  </a:cubicBezTo>
                  <a:lnTo>
                    <a:pt x="226" y="4811"/>
                  </a:lnTo>
                  <a:cubicBezTo>
                    <a:pt x="0" y="6585"/>
                    <a:pt x="1227" y="8478"/>
                    <a:pt x="1286" y="10264"/>
                  </a:cubicBezTo>
                  <a:cubicBezTo>
                    <a:pt x="1286" y="10395"/>
                    <a:pt x="1274" y="10526"/>
                    <a:pt x="1262" y="10669"/>
                  </a:cubicBezTo>
                  <a:cubicBezTo>
                    <a:pt x="1393" y="10264"/>
                    <a:pt x="1715" y="9954"/>
                    <a:pt x="2120" y="9859"/>
                  </a:cubicBezTo>
                  <a:cubicBezTo>
                    <a:pt x="2324" y="9816"/>
                    <a:pt x="2531" y="9795"/>
                    <a:pt x="2738" y="9795"/>
                  </a:cubicBezTo>
                  <a:cubicBezTo>
                    <a:pt x="2930" y="9795"/>
                    <a:pt x="3121" y="9813"/>
                    <a:pt x="3310" y="9847"/>
                  </a:cubicBezTo>
                  <a:cubicBezTo>
                    <a:pt x="3784" y="9897"/>
                    <a:pt x="4264" y="9950"/>
                    <a:pt x="4736" y="9950"/>
                  </a:cubicBezTo>
                  <a:cubicBezTo>
                    <a:pt x="5165" y="9950"/>
                    <a:pt x="5586" y="9906"/>
                    <a:pt x="5989" y="9776"/>
                  </a:cubicBezTo>
                  <a:cubicBezTo>
                    <a:pt x="5787" y="9621"/>
                    <a:pt x="5668" y="9359"/>
                    <a:pt x="5465" y="9204"/>
                  </a:cubicBezTo>
                  <a:cubicBezTo>
                    <a:pt x="5953" y="9169"/>
                    <a:pt x="6441" y="8847"/>
                    <a:pt x="6775" y="8490"/>
                  </a:cubicBezTo>
                  <a:cubicBezTo>
                    <a:pt x="7108" y="8109"/>
                    <a:pt x="7382" y="7680"/>
                    <a:pt x="7573" y="7216"/>
                  </a:cubicBezTo>
                  <a:lnTo>
                    <a:pt x="7573" y="7216"/>
                  </a:lnTo>
                  <a:cubicBezTo>
                    <a:pt x="7493" y="7223"/>
                    <a:pt x="7413" y="7227"/>
                    <a:pt x="7332" y="7227"/>
                  </a:cubicBezTo>
                  <a:cubicBezTo>
                    <a:pt x="7158" y="7227"/>
                    <a:pt x="6981" y="7209"/>
                    <a:pt x="6811" y="7168"/>
                  </a:cubicBezTo>
                  <a:cubicBezTo>
                    <a:pt x="7132" y="6811"/>
                    <a:pt x="7406" y="6275"/>
                    <a:pt x="7620" y="5859"/>
                  </a:cubicBezTo>
                  <a:cubicBezTo>
                    <a:pt x="7430" y="5828"/>
                    <a:pt x="7250" y="5814"/>
                    <a:pt x="7079" y="5814"/>
                  </a:cubicBezTo>
                  <a:cubicBezTo>
                    <a:pt x="5929" y="5814"/>
                    <a:pt x="5146" y="6444"/>
                    <a:pt x="4048" y="6859"/>
                  </a:cubicBezTo>
                  <a:cubicBezTo>
                    <a:pt x="3986" y="6885"/>
                    <a:pt x="3914" y="6898"/>
                    <a:pt x="3843" y="6898"/>
                  </a:cubicBezTo>
                  <a:cubicBezTo>
                    <a:pt x="3683" y="6898"/>
                    <a:pt x="3526" y="6832"/>
                    <a:pt x="3477" y="6692"/>
                  </a:cubicBezTo>
                  <a:cubicBezTo>
                    <a:pt x="3405" y="6478"/>
                    <a:pt x="3572" y="6287"/>
                    <a:pt x="3739" y="6156"/>
                  </a:cubicBezTo>
                  <a:cubicBezTo>
                    <a:pt x="4394" y="5680"/>
                    <a:pt x="5227" y="5549"/>
                    <a:pt x="5894" y="5085"/>
                  </a:cubicBezTo>
                  <a:cubicBezTo>
                    <a:pt x="6513" y="4644"/>
                    <a:pt x="6918" y="3954"/>
                    <a:pt x="6989" y="3192"/>
                  </a:cubicBezTo>
                  <a:lnTo>
                    <a:pt x="6989" y="3192"/>
                  </a:lnTo>
                  <a:cubicBezTo>
                    <a:pt x="6727" y="3311"/>
                    <a:pt x="6453" y="3382"/>
                    <a:pt x="6168" y="3406"/>
                  </a:cubicBezTo>
                  <a:cubicBezTo>
                    <a:pt x="6370" y="2751"/>
                    <a:pt x="6358" y="2049"/>
                    <a:pt x="6144" y="1394"/>
                  </a:cubicBezTo>
                  <a:cubicBezTo>
                    <a:pt x="5953" y="1513"/>
                    <a:pt x="5679" y="1572"/>
                    <a:pt x="5489" y="1691"/>
                  </a:cubicBezTo>
                  <a:cubicBezTo>
                    <a:pt x="5549" y="1132"/>
                    <a:pt x="5501" y="548"/>
                    <a:pt x="53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4147;p34">
              <a:extLst>
                <a:ext uri="{FF2B5EF4-FFF2-40B4-BE49-F238E27FC236}">
                  <a16:creationId xmlns:a16="http://schemas.microsoft.com/office/drawing/2014/main" id="{6EA022FC-9EB4-5E41-5BD6-5647ED06720C}"/>
                </a:ext>
              </a:extLst>
            </p:cNvPr>
            <p:cNvSpPr/>
            <p:nvPr/>
          </p:nvSpPr>
          <p:spPr>
            <a:xfrm rot="167163">
              <a:off x="8045644" y="629865"/>
              <a:ext cx="402" cy="1144"/>
            </a:xfrm>
            <a:custGeom>
              <a:avLst/>
              <a:gdLst/>
              <a:ahLst/>
              <a:cxnLst/>
              <a:rect l="l" t="t" r="r" b="b"/>
              <a:pathLst>
                <a:path w="13" h="37" extrusionOk="0">
                  <a:moveTo>
                    <a:pt x="0" y="1"/>
                  </a:moveTo>
                  <a:cubicBezTo>
                    <a:pt x="0" y="13"/>
                    <a:pt x="0" y="25"/>
                    <a:pt x="12" y="37"/>
                  </a:cubicBezTo>
                  <a:cubicBezTo>
                    <a:pt x="12" y="25"/>
                    <a:pt x="12" y="13"/>
                    <a:pt x="12" y="1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4148;p34">
              <a:extLst>
                <a:ext uri="{FF2B5EF4-FFF2-40B4-BE49-F238E27FC236}">
                  <a16:creationId xmlns:a16="http://schemas.microsoft.com/office/drawing/2014/main" id="{1D631937-14DE-0E87-2B19-385B534479E7}"/>
                </a:ext>
              </a:extLst>
            </p:cNvPr>
            <p:cNvSpPr/>
            <p:nvPr/>
          </p:nvSpPr>
          <p:spPr>
            <a:xfrm rot="167163">
              <a:off x="8045671" y="629495"/>
              <a:ext cx="402" cy="773"/>
            </a:xfrm>
            <a:custGeom>
              <a:avLst/>
              <a:gdLst/>
              <a:ahLst/>
              <a:cxnLst/>
              <a:rect l="l" t="t" r="r" b="b"/>
              <a:pathLst>
                <a:path w="13" h="25" extrusionOk="0">
                  <a:moveTo>
                    <a:pt x="12" y="1"/>
                  </a:moveTo>
                  <a:cubicBezTo>
                    <a:pt x="0" y="13"/>
                    <a:pt x="0" y="13"/>
                    <a:pt x="12" y="25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4149;p34">
              <a:extLst>
                <a:ext uri="{FF2B5EF4-FFF2-40B4-BE49-F238E27FC236}">
                  <a16:creationId xmlns:a16="http://schemas.microsoft.com/office/drawing/2014/main" id="{043A1A13-DE2E-B445-9DB5-645CD84C326E}"/>
                </a:ext>
              </a:extLst>
            </p:cNvPr>
            <p:cNvSpPr/>
            <p:nvPr/>
          </p:nvSpPr>
          <p:spPr>
            <a:xfrm rot="167163">
              <a:off x="8044992" y="626912"/>
              <a:ext cx="1144" cy="3338"/>
            </a:xfrm>
            <a:custGeom>
              <a:avLst/>
              <a:gdLst/>
              <a:ahLst/>
              <a:cxnLst/>
              <a:rect l="l" t="t" r="r" b="b"/>
              <a:pathLst>
                <a:path w="37" h="108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36"/>
                    <a:pt x="24" y="72"/>
                    <a:pt x="36" y="108"/>
                  </a:cubicBezTo>
                  <a:lnTo>
                    <a:pt x="36" y="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4150;p34">
              <a:extLst>
                <a:ext uri="{FF2B5EF4-FFF2-40B4-BE49-F238E27FC236}">
                  <a16:creationId xmlns:a16="http://schemas.microsoft.com/office/drawing/2014/main" id="{75D0E18E-ED15-5FCD-7C12-38A358A7C1C1}"/>
                </a:ext>
              </a:extLst>
            </p:cNvPr>
            <p:cNvSpPr/>
            <p:nvPr/>
          </p:nvSpPr>
          <p:spPr>
            <a:xfrm rot="167163">
              <a:off x="8043411" y="617309"/>
              <a:ext cx="3709" cy="12550"/>
            </a:xfrm>
            <a:custGeom>
              <a:avLst/>
              <a:gdLst/>
              <a:ahLst/>
              <a:cxnLst/>
              <a:rect l="l" t="t" r="r" b="b"/>
              <a:pathLst>
                <a:path w="120" h="406" extrusionOk="0">
                  <a:moveTo>
                    <a:pt x="119" y="1"/>
                  </a:moveTo>
                  <a:cubicBezTo>
                    <a:pt x="107" y="72"/>
                    <a:pt x="83" y="132"/>
                    <a:pt x="83" y="203"/>
                  </a:cubicBezTo>
                  <a:cubicBezTo>
                    <a:pt x="48" y="191"/>
                    <a:pt x="24" y="168"/>
                    <a:pt x="0" y="156"/>
                  </a:cubicBezTo>
                  <a:lnTo>
                    <a:pt x="0" y="156"/>
                  </a:lnTo>
                  <a:lnTo>
                    <a:pt x="36" y="263"/>
                  </a:lnTo>
                  <a:cubicBezTo>
                    <a:pt x="48" y="275"/>
                    <a:pt x="48" y="287"/>
                    <a:pt x="60" y="299"/>
                  </a:cubicBezTo>
                  <a:cubicBezTo>
                    <a:pt x="71" y="334"/>
                    <a:pt x="83" y="370"/>
                    <a:pt x="95" y="406"/>
                  </a:cubicBezTo>
                  <a:cubicBezTo>
                    <a:pt x="107" y="275"/>
                    <a:pt x="119" y="132"/>
                    <a:pt x="119" y="1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4151;p34">
              <a:extLst>
                <a:ext uri="{FF2B5EF4-FFF2-40B4-BE49-F238E27FC236}">
                  <a16:creationId xmlns:a16="http://schemas.microsoft.com/office/drawing/2014/main" id="{EC278993-516E-EE03-238A-62740098D054}"/>
                </a:ext>
              </a:extLst>
            </p:cNvPr>
            <p:cNvSpPr/>
            <p:nvPr/>
          </p:nvSpPr>
          <p:spPr>
            <a:xfrm rot="167163">
              <a:off x="8044385" y="625038"/>
              <a:ext cx="402" cy="1484"/>
            </a:xfrm>
            <a:custGeom>
              <a:avLst/>
              <a:gdLst/>
              <a:ahLst/>
              <a:cxnLst/>
              <a:rect l="l" t="t" r="r" b="b"/>
              <a:pathLst>
                <a:path w="13" h="48" extrusionOk="0">
                  <a:moveTo>
                    <a:pt x="1" y="0"/>
                  </a:moveTo>
                  <a:cubicBezTo>
                    <a:pt x="1" y="6"/>
                    <a:pt x="4" y="15"/>
                    <a:pt x="7" y="24"/>
                  </a:cubicBezTo>
                  <a:lnTo>
                    <a:pt x="1" y="0"/>
                  </a:lnTo>
                  <a:close/>
                  <a:moveTo>
                    <a:pt x="7" y="24"/>
                  </a:moveTo>
                  <a:lnTo>
                    <a:pt x="13" y="48"/>
                  </a:lnTo>
                  <a:cubicBezTo>
                    <a:pt x="13" y="42"/>
                    <a:pt x="10" y="33"/>
                    <a:pt x="7" y="24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4152;p34">
              <a:extLst>
                <a:ext uri="{FF2B5EF4-FFF2-40B4-BE49-F238E27FC236}">
                  <a16:creationId xmlns:a16="http://schemas.microsoft.com/office/drawing/2014/main" id="{17DB42A7-A32D-B433-3572-3C6C12576F7D}"/>
                </a:ext>
              </a:extLst>
            </p:cNvPr>
            <p:cNvSpPr/>
            <p:nvPr/>
          </p:nvSpPr>
          <p:spPr>
            <a:xfrm rot="167163">
              <a:off x="8039056" y="619366"/>
              <a:ext cx="5533" cy="5564"/>
            </a:xfrm>
            <a:custGeom>
              <a:avLst/>
              <a:gdLst/>
              <a:ahLst/>
              <a:cxnLst/>
              <a:rect l="l" t="t" r="r" b="b"/>
              <a:pathLst>
                <a:path w="179" h="180" extrusionOk="0">
                  <a:moveTo>
                    <a:pt x="0" y="0"/>
                  </a:moveTo>
                  <a:cubicBezTo>
                    <a:pt x="60" y="60"/>
                    <a:pt x="119" y="131"/>
                    <a:pt x="179" y="179"/>
                  </a:cubicBezTo>
                  <a:lnTo>
                    <a:pt x="131" y="72"/>
                  </a:lnTo>
                  <a:cubicBezTo>
                    <a:pt x="95" y="48"/>
                    <a:pt x="48" y="24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4153;p34">
              <a:extLst>
                <a:ext uri="{FF2B5EF4-FFF2-40B4-BE49-F238E27FC236}">
                  <a16:creationId xmlns:a16="http://schemas.microsoft.com/office/drawing/2014/main" id="{DD88E86D-C540-9B0A-E5FA-164CD2CAED38}"/>
                </a:ext>
              </a:extLst>
            </p:cNvPr>
            <p:cNvSpPr/>
            <p:nvPr/>
          </p:nvSpPr>
          <p:spPr>
            <a:xfrm rot="167163">
              <a:off x="7782303" y="420960"/>
              <a:ext cx="261728" cy="192053"/>
            </a:xfrm>
            <a:custGeom>
              <a:avLst/>
              <a:gdLst/>
              <a:ahLst/>
              <a:cxnLst/>
              <a:rect l="l" t="t" r="r" b="b"/>
              <a:pathLst>
                <a:path w="8467" h="6213" extrusionOk="0">
                  <a:moveTo>
                    <a:pt x="1541" y="1"/>
                  </a:moveTo>
                  <a:cubicBezTo>
                    <a:pt x="1471" y="1"/>
                    <a:pt x="1405" y="7"/>
                    <a:pt x="1346" y="21"/>
                  </a:cubicBezTo>
                  <a:cubicBezTo>
                    <a:pt x="1477" y="366"/>
                    <a:pt x="1561" y="747"/>
                    <a:pt x="1703" y="1093"/>
                  </a:cubicBezTo>
                  <a:cubicBezTo>
                    <a:pt x="1215" y="878"/>
                    <a:pt x="537" y="867"/>
                    <a:pt x="1" y="855"/>
                  </a:cubicBezTo>
                  <a:lnTo>
                    <a:pt x="1" y="855"/>
                  </a:lnTo>
                  <a:cubicBezTo>
                    <a:pt x="120" y="1069"/>
                    <a:pt x="179" y="1307"/>
                    <a:pt x="310" y="1521"/>
                  </a:cubicBezTo>
                  <a:lnTo>
                    <a:pt x="382" y="2414"/>
                  </a:lnTo>
                  <a:cubicBezTo>
                    <a:pt x="1346" y="2783"/>
                    <a:pt x="2358" y="3129"/>
                    <a:pt x="3335" y="3534"/>
                  </a:cubicBezTo>
                  <a:cubicBezTo>
                    <a:pt x="3763" y="3700"/>
                    <a:pt x="4192" y="3891"/>
                    <a:pt x="4585" y="4093"/>
                  </a:cubicBezTo>
                  <a:cubicBezTo>
                    <a:pt x="5906" y="4760"/>
                    <a:pt x="7204" y="5462"/>
                    <a:pt x="8466" y="6212"/>
                  </a:cubicBezTo>
                  <a:cubicBezTo>
                    <a:pt x="7287" y="4867"/>
                    <a:pt x="6895" y="2664"/>
                    <a:pt x="5513" y="1545"/>
                  </a:cubicBezTo>
                  <a:lnTo>
                    <a:pt x="5513" y="1545"/>
                  </a:lnTo>
                  <a:cubicBezTo>
                    <a:pt x="5537" y="1831"/>
                    <a:pt x="5573" y="2188"/>
                    <a:pt x="5609" y="2474"/>
                  </a:cubicBezTo>
                  <a:cubicBezTo>
                    <a:pt x="4787" y="1414"/>
                    <a:pt x="3680" y="617"/>
                    <a:pt x="2418" y="188"/>
                  </a:cubicBezTo>
                  <a:cubicBezTo>
                    <a:pt x="2170" y="102"/>
                    <a:pt x="1822" y="1"/>
                    <a:pt x="1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4154;p34">
              <a:extLst>
                <a:ext uri="{FF2B5EF4-FFF2-40B4-BE49-F238E27FC236}">
                  <a16:creationId xmlns:a16="http://schemas.microsoft.com/office/drawing/2014/main" id="{EB72B1E1-126B-4D30-727C-CAA0B6BFE479}"/>
                </a:ext>
              </a:extLst>
            </p:cNvPr>
            <p:cNvSpPr/>
            <p:nvPr/>
          </p:nvSpPr>
          <p:spPr>
            <a:xfrm rot="167163">
              <a:off x="7987414" y="459454"/>
              <a:ext cx="3338" cy="9243"/>
            </a:xfrm>
            <a:custGeom>
              <a:avLst/>
              <a:gdLst/>
              <a:ahLst/>
              <a:cxnLst/>
              <a:rect l="l" t="t" r="r" b="b"/>
              <a:pathLst>
                <a:path w="108" h="299" extrusionOk="0">
                  <a:moveTo>
                    <a:pt x="0" y="0"/>
                  </a:moveTo>
                  <a:cubicBezTo>
                    <a:pt x="24" y="108"/>
                    <a:pt x="60" y="203"/>
                    <a:pt x="107" y="298"/>
                  </a:cubicBezTo>
                  <a:cubicBezTo>
                    <a:pt x="84" y="191"/>
                    <a:pt x="48" y="96"/>
                    <a:pt x="0" y="0"/>
                  </a:cubicBezTo>
                  <a:close/>
                </a:path>
              </a:pathLst>
            </a:custGeom>
            <a:solidFill>
              <a:srgbClr val="5A65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4155;p34">
              <a:extLst>
                <a:ext uri="{FF2B5EF4-FFF2-40B4-BE49-F238E27FC236}">
                  <a16:creationId xmlns:a16="http://schemas.microsoft.com/office/drawing/2014/main" id="{D53ABCAE-9DF1-F589-77EC-823449517485}"/>
                </a:ext>
              </a:extLst>
            </p:cNvPr>
            <p:cNvSpPr/>
            <p:nvPr/>
          </p:nvSpPr>
          <p:spPr>
            <a:xfrm rot="167163">
              <a:off x="7730899" y="464338"/>
              <a:ext cx="315792" cy="236257"/>
            </a:xfrm>
            <a:custGeom>
              <a:avLst/>
              <a:gdLst/>
              <a:ahLst/>
              <a:cxnLst/>
              <a:rect l="l" t="t" r="r" b="b"/>
              <a:pathLst>
                <a:path w="10216" h="7643" extrusionOk="0">
                  <a:moveTo>
                    <a:pt x="957" y="0"/>
                  </a:moveTo>
                  <a:cubicBezTo>
                    <a:pt x="637" y="0"/>
                    <a:pt x="317" y="33"/>
                    <a:pt x="0" y="94"/>
                  </a:cubicBezTo>
                  <a:cubicBezTo>
                    <a:pt x="286" y="594"/>
                    <a:pt x="643" y="1047"/>
                    <a:pt x="1072" y="1428"/>
                  </a:cubicBezTo>
                  <a:cubicBezTo>
                    <a:pt x="857" y="1475"/>
                    <a:pt x="607" y="1594"/>
                    <a:pt x="393" y="1642"/>
                  </a:cubicBezTo>
                  <a:cubicBezTo>
                    <a:pt x="679" y="2261"/>
                    <a:pt x="1155" y="2785"/>
                    <a:pt x="1750" y="3118"/>
                  </a:cubicBezTo>
                  <a:cubicBezTo>
                    <a:pt x="1536" y="3297"/>
                    <a:pt x="1274" y="3440"/>
                    <a:pt x="1012" y="3535"/>
                  </a:cubicBezTo>
                  <a:cubicBezTo>
                    <a:pt x="1508" y="3960"/>
                    <a:pt x="2133" y="4188"/>
                    <a:pt x="2778" y="4188"/>
                  </a:cubicBezTo>
                  <a:cubicBezTo>
                    <a:pt x="2891" y="4188"/>
                    <a:pt x="3005" y="4180"/>
                    <a:pt x="3120" y="4166"/>
                  </a:cubicBezTo>
                  <a:cubicBezTo>
                    <a:pt x="3917" y="4047"/>
                    <a:pt x="4632" y="3583"/>
                    <a:pt x="5429" y="3488"/>
                  </a:cubicBezTo>
                  <a:cubicBezTo>
                    <a:pt x="5478" y="3479"/>
                    <a:pt x="5530" y="3474"/>
                    <a:pt x="5582" y="3474"/>
                  </a:cubicBezTo>
                  <a:cubicBezTo>
                    <a:pt x="5744" y="3474"/>
                    <a:pt x="5905" y="3525"/>
                    <a:pt x="5977" y="3678"/>
                  </a:cubicBezTo>
                  <a:cubicBezTo>
                    <a:pt x="6072" y="3892"/>
                    <a:pt x="5894" y="4119"/>
                    <a:pt x="5679" y="4202"/>
                  </a:cubicBezTo>
                  <a:cubicBezTo>
                    <a:pt x="4429" y="4714"/>
                    <a:pt x="3286" y="4738"/>
                    <a:pt x="2381" y="5905"/>
                  </a:cubicBezTo>
                  <a:cubicBezTo>
                    <a:pt x="2834" y="6059"/>
                    <a:pt x="3405" y="6262"/>
                    <a:pt x="3870" y="6309"/>
                  </a:cubicBezTo>
                  <a:cubicBezTo>
                    <a:pt x="3739" y="6512"/>
                    <a:pt x="3560" y="6702"/>
                    <a:pt x="3370" y="6857"/>
                  </a:cubicBezTo>
                  <a:cubicBezTo>
                    <a:pt x="3822" y="7059"/>
                    <a:pt x="4310" y="7190"/>
                    <a:pt x="4810" y="7238"/>
                  </a:cubicBezTo>
                  <a:cubicBezTo>
                    <a:pt x="4876" y="7243"/>
                    <a:pt x="4942" y="7245"/>
                    <a:pt x="5010" y="7245"/>
                  </a:cubicBezTo>
                  <a:cubicBezTo>
                    <a:pt x="5457" y="7245"/>
                    <a:pt x="5932" y="7138"/>
                    <a:pt x="6263" y="6869"/>
                  </a:cubicBezTo>
                  <a:lnTo>
                    <a:pt x="6263" y="6869"/>
                  </a:lnTo>
                  <a:cubicBezTo>
                    <a:pt x="6215" y="7119"/>
                    <a:pt x="6310" y="7381"/>
                    <a:pt x="6263" y="7643"/>
                  </a:cubicBezTo>
                  <a:cubicBezTo>
                    <a:pt x="7084" y="7262"/>
                    <a:pt x="7680" y="6559"/>
                    <a:pt x="8263" y="5869"/>
                  </a:cubicBezTo>
                  <a:cubicBezTo>
                    <a:pt x="8501" y="5547"/>
                    <a:pt x="8799" y="5273"/>
                    <a:pt x="9144" y="5059"/>
                  </a:cubicBezTo>
                  <a:cubicBezTo>
                    <a:pt x="9324" y="4952"/>
                    <a:pt x="9530" y="4898"/>
                    <a:pt x="9738" y="4898"/>
                  </a:cubicBezTo>
                  <a:cubicBezTo>
                    <a:pt x="9900" y="4898"/>
                    <a:pt x="10064" y="4932"/>
                    <a:pt x="10216" y="5000"/>
                  </a:cubicBezTo>
                  <a:lnTo>
                    <a:pt x="10204" y="4952"/>
                  </a:lnTo>
                  <a:cubicBezTo>
                    <a:pt x="10144" y="4904"/>
                    <a:pt x="10085" y="4833"/>
                    <a:pt x="10025" y="4785"/>
                  </a:cubicBezTo>
                  <a:cubicBezTo>
                    <a:pt x="8751" y="4035"/>
                    <a:pt x="7465" y="3333"/>
                    <a:pt x="6144" y="2666"/>
                  </a:cubicBezTo>
                  <a:cubicBezTo>
                    <a:pt x="5751" y="2464"/>
                    <a:pt x="5322" y="2273"/>
                    <a:pt x="4894" y="2106"/>
                  </a:cubicBezTo>
                  <a:cubicBezTo>
                    <a:pt x="3917" y="1702"/>
                    <a:pt x="2905" y="1356"/>
                    <a:pt x="1941" y="987"/>
                  </a:cubicBezTo>
                  <a:lnTo>
                    <a:pt x="1869" y="94"/>
                  </a:lnTo>
                  <a:cubicBezTo>
                    <a:pt x="1567" y="30"/>
                    <a:pt x="1262" y="0"/>
                    <a:pt x="9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4156;p34">
              <a:extLst>
                <a:ext uri="{FF2B5EF4-FFF2-40B4-BE49-F238E27FC236}">
                  <a16:creationId xmlns:a16="http://schemas.microsoft.com/office/drawing/2014/main" id="{C571F159-1568-0B2F-26C3-68EF9FDB4A4D}"/>
                </a:ext>
              </a:extLst>
            </p:cNvPr>
            <p:cNvSpPr/>
            <p:nvPr/>
          </p:nvSpPr>
          <p:spPr>
            <a:xfrm rot="167163">
              <a:off x="7789560" y="143493"/>
              <a:ext cx="293721" cy="313227"/>
            </a:xfrm>
            <a:custGeom>
              <a:avLst/>
              <a:gdLst/>
              <a:ahLst/>
              <a:cxnLst/>
              <a:rect l="l" t="t" r="r" b="b"/>
              <a:pathLst>
                <a:path w="9502" h="10133" extrusionOk="0">
                  <a:moveTo>
                    <a:pt x="2668" y="0"/>
                  </a:moveTo>
                  <a:cubicBezTo>
                    <a:pt x="2096" y="893"/>
                    <a:pt x="1929" y="1977"/>
                    <a:pt x="2215" y="3001"/>
                  </a:cubicBezTo>
                  <a:cubicBezTo>
                    <a:pt x="1918" y="2786"/>
                    <a:pt x="1584" y="2620"/>
                    <a:pt x="1239" y="2512"/>
                  </a:cubicBezTo>
                  <a:lnTo>
                    <a:pt x="1239" y="2512"/>
                  </a:lnTo>
                  <a:cubicBezTo>
                    <a:pt x="1310" y="3203"/>
                    <a:pt x="1513" y="3894"/>
                    <a:pt x="1834" y="4513"/>
                  </a:cubicBezTo>
                  <a:cubicBezTo>
                    <a:pt x="1413" y="4334"/>
                    <a:pt x="898" y="4108"/>
                    <a:pt x="430" y="4108"/>
                  </a:cubicBezTo>
                  <a:cubicBezTo>
                    <a:pt x="369" y="4108"/>
                    <a:pt x="309" y="4112"/>
                    <a:pt x="251" y="4120"/>
                  </a:cubicBezTo>
                  <a:cubicBezTo>
                    <a:pt x="358" y="4465"/>
                    <a:pt x="501" y="4858"/>
                    <a:pt x="608" y="5203"/>
                  </a:cubicBezTo>
                  <a:cubicBezTo>
                    <a:pt x="405" y="5144"/>
                    <a:pt x="191" y="5072"/>
                    <a:pt x="1" y="5001"/>
                  </a:cubicBezTo>
                  <a:lnTo>
                    <a:pt x="1" y="5001"/>
                  </a:lnTo>
                  <a:cubicBezTo>
                    <a:pt x="60" y="5703"/>
                    <a:pt x="358" y="6370"/>
                    <a:pt x="846" y="6870"/>
                  </a:cubicBezTo>
                  <a:cubicBezTo>
                    <a:pt x="667" y="6858"/>
                    <a:pt x="417" y="6799"/>
                    <a:pt x="227" y="6787"/>
                  </a:cubicBezTo>
                  <a:lnTo>
                    <a:pt x="227" y="6787"/>
                  </a:lnTo>
                  <a:cubicBezTo>
                    <a:pt x="489" y="7620"/>
                    <a:pt x="1334" y="8144"/>
                    <a:pt x="2179" y="8370"/>
                  </a:cubicBezTo>
                  <a:cubicBezTo>
                    <a:pt x="3025" y="8597"/>
                    <a:pt x="3906" y="8608"/>
                    <a:pt x="4751" y="8847"/>
                  </a:cubicBezTo>
                  <a:cubicBezTo>
                    <a:pt x="5478" y="9061"/>
                    <a:pt x="6299" y="9466"/>
                    <a:pt x="6656" y="10132"/>
                  </a:cubicBezTo>
                  <a:cubicBezTo>
                    <a:pt x="6466" y="9406"/>
                    <a:pt x="6847" y="8525"/>
                    <a:pt x="7240" y="7870"/>
                  </a:cubicBezTo>
                  <a:cubicBezTo>
                    <a:pt x="7680" y="7120"/>
                    <a:pt x="8311" y="6513"/>
                    <a:pt x="8776" y="5763"/>
                  </a:cubicBezTo>
                  <a:cubicBezTo>
                    <a:pt x="9228" y="5025"/>
                    <a:pt x="9502" y="4072"/>
                    <a:pt x="9121" y="3286"/>
                  </a:cubicBezTo>
                  <a:lnTo>
                    <a:pt x="9121" y="3286"/>
                  </a:lnTo>
                  <a:cubicBezTo>
                    <a:pt x="8978" y="3429"/>
                    <a:pt x="8847" y="3644"/>
                    <a:pt x="8716" y="3775"/>
                  </a:cubicBezTo>
                  <a:cubicBezTo>
                    <a:pt x="8728" y="3072"/>
                    <a:pt x="8490" y="2382"/>
                    <a:pt x="8061" y="1834"/>
                  </a:cubicBezTo>
                  <a:cubicBezTo>
                    <a:pt x="7966" y="2012"/>
                    <a:pt x="7859" y="2203"/>
                    <a:pt x="7764" y="2393"/>
                  </a:cubicBezTo>
                  <a:cubicBezTo>
                    <a:pt x="7597" y="2072"/>
                    <a:pt x="7430" y="1691"/>
                    <a:pt x="7263" y="1369"/>
                  </a:cubicBezTo>
                  <a:cubicBezTo>
                    <a:pt x="6847" y="1655"/>
                    <a:pt x="6597" y="2251"/>
                    <a:pt x="6382" y="2727"/>
                  </a:cubicBezTo>
                  <a:cubicBezTo>
                    <a:pt x="6192" y="2048"/>
                    <a:pt x="5870" y="1417"/>
                    <a:pt x="5442" y="858"/>
                  </a:cubicBezTo>
                  <a:cubicBezTo>
                    <a:pt x="5263" y="1167"/>
                    <a:pt x="5132" y="1512"/>
                    <a:pt x="5073" y="1870"/>
                  </a:cubicBezTo>
                  <a:cubicBezTo>
                    <a:pt x="4573" y="941"/>
                    <a:pt x="3703" y="250"/>
                    <a:pt x="266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4157;p34">
              <a:extLst>
                <a:ext uri="{FF2B5EF4-FFF2-40B4-BE49-F238E27FC236}">
                  <a16:creationId xmlns:a16="http://schemas.microsoft.com/office/drawing/2014/main" id="{B1494356-2AB0-DEEE-ED64-00ACFC8524ED}"/>
                </a:ext>
              </a:extLst>
            </p:cNvPr>
            <p:cNvSpPr/>
            <p:nvPr/>
          </p:nvSpPr>
          <p:spPr>
            <a:xfrm rot="167163">
              <a:off x="7732275" y="141025"/>
              <a:ext cx="528185" cy="573069"/>
            </a:xfrm>
            <a:custGeom>
              <a:avLst/>
              <a:gdLst/>
              <a:ahLst/>
              <a:cxnLst/>
              <a:rect l="l" t="t" r="r" b="b"/>
              <a:pathLst>
                <a:path w="17087" h="18539" extrusionOk="0">
                  <a:moveTo>
                    <a:pt x="4394" y="358"/>
                  </a:moveTo>
                  <a:cubicBezTo>
                    <a:pt x="5323" y="632"/>
                    <a:pt x="6120" y="1263"/>
                    <a:pt x="6585" y="2120"/>
                  </a:cubicBezTo>
                  <a:lnTo>
                    <a:pt x="6787" y="2537"/>
                  </a:lnTo>
                  <a:lnTo>
                    <a:pt x="6882" y="2084"/>
                  </a:lnTo>
                  <a:cubicBezTo>
                    <a:pt x="6930" y="1822"/>
                    <a:pt x="7002" y="1572"/>
                    <a:pt x="7109" y="1334"/>
                  </a:cubicBezTo>
                  <a:cubicBezTo>
                    <a:pt x="7454" y="1822"/>
                    <a:pt x="7716" y="2370"/>
                    <a:pt x="7883" y="2953"/>
                  </a:cubicBezTo>
                  <a:lnTo>
                    <a:pt x="8014" y="3358"/>
                  </a:lnTo>
                  <a:lnTo>
                    <a:pt x="8192" y="2953"/>
                  </a:lnTo>
                  <a:cubicBezTo>
                    <a:pt x="8359" y="2561"/>
                    <a:pt x="8561" y="2084"/>
                    <a:pt x="8859" y="1799"/>
                  </a:cubicBezTo>
                  <a:cubicBezTo>
                    <a:pt x="8918" y="1918"/>
                    <a:pt x="8978" y="2037"/>
                    <a:pt x="9038" y="2168"/>
                  </a:cubicBezTo>
                  <a:cubicBezTo>
                    <a:pt x="9121" y="2334"/>
                    <a:pt x="9192" y="2489"/>
                    <a:pt x="9264" y="2644"/>
                  </a:cubicBezTo>
                  <a:lnTo>
                    <a:pt x="9407" y="2930"/>
                  </a:lnTo>
                  <a:lnTo>
                    <a:pt x="9740" y="2310"/>
                  </a:lnTo>
                  <a:cubicBezTo>
                    <a:pt x="10050" y="2799"/>
                    <a:pt x="10216" y="3370"/>
                    <a:pt x="10228" y="3954"/>
                  </a:cubicBezTo>
                  <a:lnTo>
                    <a:pt x="10228" y="4370"/>
                  </a:lnTo>
                  <a:lnTo>
                    <a:pt x="10502" y="4073"/>
                  </a:lnTo>
                  <a:cubicBezTo>
                    <a:pt x="10573" y="3989"/>
                    <a:pt x="10645" y="3906"/>
                    <a:pt x="10704" y="3823"/>
                  </a:cubicBezTo>
                  <a:lnTo>
                    <a:pt x="10740" y="3775"/>
                  </a:lnTo>
                  <a:lnTo>
                    <a:pt x="10740" y="3775"/>
                  </a:lnTo>
                  <a:cubicBezTo>
                    <a:pt x="10990" y="4620"/>
                    <a:pt x="10538" y="5501"/>
                    <a:pt x="10311" y="5859"/>
                  </a:cubicBezTo>
                  <a:cubicBezTo>
                    <a:pt x="10073" y="6216"/>
                    <a:pt x="9835" y="6549"/>
                    <a:pt x="9561" y="6871"/>
                  </a:cubicBezTo>
                  <a:cubicBezTo>
                    <a:pt x="9276" y="7216"/>
                    <a:pt x="9002" y="7573"/>
                    <a:pt x="8764" y="7966"/>
                  </a:cubicBezTo>
                  <a:cubicBezTo>
                    <a:pt x="8478" y="8418"/>
                    <a:pt x="8276" y="8918"/>
                    <a:pt x="8156" y="9454"/>
                  </a:cubicBezTo>
                  <a:lnTo>
                    <a:pt x="7656" y="8204"/>
                  </a:lnTo>
                  <a:cubicBezTo>
                    <a:pt x="8192" y="7156"/>
                    <a:pt x="8621" y="6061"/>
                    <a:pt x="8942" y="4918"/>
                  </a:cubicBezTo>
                  <a:lnTo>
                    <a:pt x="8633" y="4835"/>
                  </a:lnTo>
                  <a:cubicBezTo>
                    <a:pt x="8347" y="5859"/>
                    <a:pt x="7966" y="6847"/>
                    <a:pt x="7502" y="7811"/>
                  </a:cubicBezTo>
                  <a:lnTo>
                    <a:pt x="6763" y="5930"/>
                  </a:lnTo>
                  <a:lnTo>
                    <a:pt x="6740" y="5882"/>
                  </a:lnTo>
                  <a:cubicBezTo>
                    <a:pt x="6990" y="5239"/>
                    <a:pt x="7192" y="4585"/>
                    <a:pt x="7359" y="3918"/>
                  </a:cubicBezTo>
                  <a:lnTo>
                    <a:pt x="7049" y="3846"/>
                  </a:lnTo>
                  <a:cubicBezTo>
                    <a:pt x="6906" y="4406"/>
                    <a:pt x="6740" y="4966"/>
                    <a:pt x="6561" y="5454"/>
                  </a:cubicBezTo>
                  <a:lnTo>
                    <a:pt x="5156" y="1918"/>
                  </a:lnTo>
                  <a:lnTo>
                    <a:pt x="4858" y="2025"/>
                  </a:lnTo>
                  <a:lnTo>
                    <a:pt x="6251" y="5525"/>
                  </a:lnTo>
                  <a:cubicBezTo>
                    <a:pt x="5728" y="5192"/>
                    <a:pt x="5228" y="4835"/>
                    <a:pt x="4739" y="4442"/>
                  </a:cubicBezTo>
                  <a:lnTo>
                    <a:pt x="4537" y="4692"/>
                  </a:lnTo>
                  <a:cubicBezTo>
                    <a:pt x="5144" y="5180"/>
                    <a:pt x="5775" y="5632"/>
                    <a:pt x="6442" y="6025"/>
                  </a:cubicBezTo>
                  <a:lnTo>
                    <a:pt x="7168" y="7835"/>
                  </a:lnTo>
                  <a:cubicBezTo>
                    <a:pt x="6156" y="7418"/>
                    <a:pt x="5168" y="6954"/>
                    <a:pt x="4215" y="6430"/>
                  </a:cubicBezTo>
                  <a:lnTo>
                    <a:pt x="4061" y="6704"/>
                  </a:lnTo>
                  <a:cubicBezTo>
                    <a:pt x="5120" y="7287"/>
                    <a:pt x="6216" y="7799"/>
                    <a:pt x="7335" y="8240"/>
                  </a:cubicBezTo>
                  <a:lnTo>
                    <a:pt x="7859" y="9549"/>
                  </a:lnTo>
                  <a:cubicBezTo>
                    <a:pt x="7430" y="9240"/>
                    <a:pt x="6966" y="9014"/>
                    <a:pt x="6454" y="8883"/>
                  </a:cubicBezTo>
                  <a:cubicBezTo>
                    <a:pt x="6013" y="8764"/>
                    <a:pt x="5561" y="8668"/>
                    <a:pt x="5097" y="8621"/>
                  </a:cubicBezTo>
                  <a:lnTo>
                    <a:pt x="5108" y="8621"/>
                  </a:lnTo>
                  <a:cubicBezTo>
                    <a:pt x="4692" y="8561"/>
                    <a:pt x="4287" y="8490"/>
                    <a:pt x="3882" y="8395"/>
                  </a:cubicBezTo>
                  <a:cubicBezTo>
                    <a:pt x="3465" y="8276"/>
                    <a:pt x="2525" y="7942"/>
                    <a:pt x="2132" y="7168"/>
                  </a:cubicBezTo>
                  <a:lnTo>
                    <a:pt x="2168" y="7168"/>
                  </a:lnTo>
                  <a:cubicBezTo>
                    <a:pt x="2287" y="7180"/>
                    <a:pt x="2406" y="7204"/>
                    <a:pt x="2501" y="7204"/>
                  </a:cubicBezTo>
                  <a:lnTo>
                    <a:pt x="2918" y="7240"/>
                  </a:lnTo>
                  <a:lnTo>
                    <a:pt x="2632" y="6942"/>
                  </a:lnTo>
                  <a:cubicBezTo>
                    <a:pt x="2227" y="6513"/>
                    <a:pt x="1953" y="5978"/>
                    <a:pt x="1846" y="5406"/>
                  </a:cubicBezTo>
                  <a:lnTo>
                    <a:pt x="1846" y="5406"/>
                  </a:lnTo>
                  <a:cubicBezTo>
                    <a:pt x="1965" y="5454"/>
                    <a:pt x="2096" y="5489"/>
                    <a:pt x="2215" y="5525"/>
                  </a:cubicBezTo>
                  <a:lnTo>
                    <a:pt x="2513" y="5620"/>
                  </a:lnTo>
                  <a:lnTo>
                    <a:pt x="2418" y="5323"/>
                  </a:lnTo>
                  <a:cubicBezTo>
                    <a:pt x="2370" y="5156"/>
                    <a:pt x="2310" y="4966"/>
                    <a:pt x="2251" y="4787"/>
                  </a:cubicBezTo>
                  <a:cubicBezTo>
                    <a:pt x="2203" y="4668"/>
                    <a:pt x="2168" y="4549"/>
                    <a:pt x="2132" y="4442"/>
                  </a:cubicBezTo>
                  <a:lnTo>
                    <a:pt x="2132" y="4442"/>
                  </a:lnTo>
                  <a:cubicBezTo>
                    <a:pt x="2537" y="4454"/>
                    <a:pt x="2989" y="4644"/>
                    <a:pt x="3370" y="4799"/>
                  </a:cubicBezTo>
                  <a:lnTo>
                    <a:pt x="3846" y="5001"/>
                  </a:lnTo>
                  <a:lnTo>
                    <a:pt x="3846" y="5001"/>
                  </a:lnTo>
                  <a:lnTo>
                    <a:pt x="3644" y="4608"/>
                  </a:lnTo>
                  <a:cubicBezTo>
                    <a:pt x="3370" y="4085"/>
                    <a:pt x="3180" y="3513"/>
                    <a:pt x="3084" y="2918"/>
                  </a:cubicBezTo>
                  <a:lnTo>
                    <a:pt x="3084" y="2918"/>
                  </a:lnTo>
                  <a:cubicBezTo>
                    <a:pt x="3323" y="3025"/>
                    <a:pt x="3549" y="3156"/>
                    <a:pt x="3763" y="3311"/>
                  </a:cubicBezTo>
                  <a:lnTo>
                    <a:pt x="4144" y="3573"/>
                  </a:lnTo>
                  <a:lnTo>
                    <a:pt x="4013" y="3132"/>
                  </a:lnTo>
                  <a:cubicBezTo>
                    <a:pt x="3763" y="2191"/>
                    <a:pt x="3894" y="1191"/>
                    <a:pt x="4394" y="358"/>
                  </a:cubicBezTo>
                  <a:close/>
                  <a:moveTo>
                    <a:pt x="14467" y="5311"/>
                  </a:moveTo>
                  <a:cubicBezTo>
                    <a:pt x="14562" y="5775"/>
                    <a:pt x="14586" y="6251"/>
                    <a:pt x="14538" y="6740"/>
                  </a:cubicBezTo>
                  <a:lnTo>
                    <a:pt x="14502" y="7049"/>
                  </a:lnTo>
                  <a:lnTo>
                    <a:pt x="14776" y="6882"/>
                  </a:lnTo>
                  <a:cubicBezTo>
                    <a:pt x="14872" y="6823"/>
                    <a:pt x="14967" y="6775"/>
                    <a:pt x="15074" y="6740"/>
                  </a:cubicBezTo>
                  <a:cubicBezTo>
                    <a:pt x="15134" y="6716"/>
                    <a:pt x="15193" y="6692"/>
                    <a:pt x="15253" y="6668"/>
                  </a:cubicBezTo>
                  <a:lnTo>
                    <a:pt x="15253" y="6668"/>
                  </a:lnTo>
                  <a:cubicBezTo>
                    <a:pt x="15395" y="7228"/>
                    <a:pt x="15384" y="7835"/>
                    <a:pt x="15217" y="8395"/>
                  </a:cubicBezTo>
                  <a:lnTo>
                    <a:pt x="15134" y="8633"/>
                  </a:lnTo>
                  <a:lnTo>
                    <a:pt x="15384" y="8609"/>
                  </a:lnTo>
                  <a:cubicBezTo>
                    <a:pt x="15598" y="8573"/>
                    <a:pt x="15800" y="8537"/>
                    <a:pt x="15991" y="8478"/>
                  </a:cubicBezTo>
                  <a:lnTo>
                    <a:pt x="15991" y="8478"/>
                  </a:lnTo>
                  <a:cubicBezTo>
                    <a:pt x="15860" y="9097"/>
                    <a:pt x="15515" y="9633"/>
                    <a:pt x="15003" y="10002"/>
                  </a:cubicBezTo>
                  <a:cubicBezTo>
                    <a:pt x="14681" y="10204"/>
                    <a:pt x="14336" y="10371"/>
                    <a:pt x="13979" y="10502"/>
                  </a:cubicBezTo>
                  <a:cubicBezTo>
                    <a:pt x="13574" y="10645"/>
                    <a:pt x="13205" y="10835"/>
                    <a:pt x="12848" y="11073"/>
                  </a:cubicBezTo>
                  <a:cubicBezTo>
                    <a:pt x="12562" y="11288"/>
                    <a:pt x="12443" y="11538"/>
                    <a:pt x="12526" y="11776"/>
                  </a:cubicBezTo>
                  <a:cubicBezTo>
                    <a:pt x="12562" y="11895"/>
                    <a:pt x="12657" y="11990"/>
                    <a:pt x="12776" y="12038"/>
                  </a:cubicBezTo>
                  <a:cubicBezTo>
                    <a:pt x="12863" y="12081"/>
                    <a:pt x="12956" y="12102"/>
                    <a:pt x="13050" y="12102"/>
                  </a:cubicBezTo>
                  <a:cubicBezTo>
                    <a:pt x="13137" y="12102"/>
                    <a:pt x="13226" y="12084"/>
                    <a:pt x="13312" y="12050"/>
                  </a:cubicBezTo>
                  <a:cubicBezTo>
                    <a:pt x="13657" y="11919"/>
                    <a:pt x="13967" y="11764"/>
                    <a:pt x="14264" y="11621"/>
                  </a:cubicBezTo>
                  <a:cubicBezTo>
                    <a:pt x="14931" y="11293"/>
                    <a:pt x="15522" y="11012"/>
                    <a:pt x="16289" y="11012"/>
                  </a:cubicBezTo>
                  <a:cubicBezTo>
                    <a:pt x="16385" y="11012"/>
                    <a:pt x="16484" y="11017"/>
                    <a:pt x="16586" y="11026"/>
                  </a:cubicBezTo>
                  <a:cubicBezTo>
                    <a:pt x="16396" y="11407"/>
                    <a:pt x="16169" y="11764"/>
                    <a:pt x="15896" y="12097"/>
                  </a:cubicBezTo>
                  <a:lnTo>
                    <a:pt x="15717" y="12312"/>
                  </a:lnTo>
                  <a:lnTo>
                    <a:pt x="15991" y="12371"/>
                  </a:lnTo>
                  <a:cubicBezTo>
                    <a:pt x="16169" y="12407"/>
                    <a:pt x="16348" y="12431"/>
                    <a:pt x="16527" y="12443"/>
                  </a:cubicBezTo>
                  <a:cubicBezTo>
                    <a:pt x="16360" y="12800"/>
                    <a:pt x="16146" y="13133"/>
                    <a:pt x="15884" y="13431"/>
                  </a:cubicBezTo>
                  <a:cubicBezTo>
                    <a:pt x="15515" y="13812"/>
                    <a:pt x="15062" y="14062"/>
                    <a:pt x="14669" y="14098"/>
                  </a:cubicBezTo>
                  <a:lnTo>
                    <a:pt x="14264" y="14121"/>
                  </a:lnTo>
                  <a:lnTo>
                    <a:pt x="14574" y="14372"/>
                  </a:lnTo>
                  <a:cubicBezTo>
                    <a:pt x="14657" y="14455"/>
                    <a:pt x="14741" y="14538"/>
                    <a:pt x="14800" y="14633"/>
                  </a:cubicBezTo>
                  <a:cubicBezTo>
                    <a:pt x="14836" y="14669"/>
                    <a:pt x="14860" y="14705"/>
                    <a:pt x="14895" y="14741"/>
                  </a:cubicBezTo>
                  <a:cubicBezTo>
                    <a:pt x="14588" y="14815"/>
                    <a:pt x="14266" y="14842"/>
                    <a:pt x="13938" y="14842"/>
                  </a:cubicBezTo>
                  <a:cubicBezTo>
                    <a:pt x="13479" y="14842"/>
                    <a:pt x="13008" y="14789"/>
                    <a:pt x="12550" y="14741"/>
                  </a:cubicBezTo>
                  <a:cubicBezTo>
                    <a:pt x="12314" y="14709"/>
                    <a:pt x="12089" y="14684"/>
                    <a:pt x="11868" y="14684"/>
                  </a:cubicBezTo>
                  <a:cubicBezTo>
                    <a:pt x="11676" y="14684"/>
                    <a:pt x="11488" y="14703"/>
                    <a:pt x="11300" y="14752"/>
                  </a:cubicBezTo>
                  <a:cubicBezTo>
                    <a:pt x="11073" y="14812"/>
                    <a:pt x="10871" y="14919"/>
                    <a:pt x="10704" y="15074"/>
                  </a:cubicBezTo>
                  <a:cubicBezTo>
                    <a:pt x="11014" y="13574"/>
                    <a:pt x="11454" y="12097"/>
                    <a:pt x="12026" y="10681"/>
                  </a:cubicBezTo>
                  <a:cubicBezTo>
                    <a:pt x="12717" y="10228"/>
                    <a:pt x="13407" y="9716"/>
                    <a:pt x="13919" y="9323"/>
                  </a:cubicBezTo>
                  <a:lnTo>
                    <a:pt x="13729" y="9073"/>
                  </a:lnTo>
                  <a:cubicBezTo>
                    <a:pt x="13312" y="9383"/>
                    <a:pt x="12788" y="9776"/>
                    <a:pt x="12240" y="10145"/>
                  </a:cubicBezTo>
                  <a:cubicBezTo>
                    <a:pt x="12597" y="9335"/>
                    <a:pt x="13014" y="8573"/>
                    <a:pt x="13502" y="7835"/>
                  </a:cubicBezTo>
                  <a:lnTo>
                    <a:pt x="13229" y="7656"/>
                  </a:lnTo>
                  <a:cubicBezTo>
                    <a:pt x="12740" y="8406"/>
                    <a:pt x="12312" y="9204"/>
                    <a:pt x="11955" y="10026"/>
                  </a:cubicBezTo>
                  <a:cubicBezTo>
                    <a:pt x="11788" y="9466"/>
                    <a:pt x="11657" y="8907"/>
                    <a:pt x="11550" y="8335"/>
                  </a:cubicBezTo>
                  <a:lnTo>
                    <a:pt x="11240" y="8395"/>
                  </a:lnTo>
                  <a:cubicBezTo>
                    <a:pt x="11371" y="9097"/>
                    <a:pt x="11538" y="9800"/>
                    <a:pt x="11752" y="10490"/>
                  </a:cubicBezTo>
                  <a:cubicBezTo>
                    <a:pt x="11252" y="11752"/>
                    <a:pt x="10835" y="13062"/>
                    <a:pt x="10538" y="14407"/>
                  </a:cubicBezTo>
                  <a:cubicBezTo>
                    <a:pt x="10419" y="13871"/>
                    <a:pt x="10276" y="13348"/>
                    <a:pt x="10097" y="12836"/>
                  </a:cubicBezTo>
                  <a:cubicBezTo>
                    <a:pt x="9835" y="12002"/>
                    <a:pt x="9561" y="11133"/>
                    <a:pt x="9573" y="10311"/>
                  </a:cubicBezTo>
                  <a:lnTo>
                    <a:pt x="9573" y="10311"/>
                  </a:lnTo>
                  <a:lnTo>
                    <a:pt x="9597" y="10359"/>
                  </a:lnTo>
                  <a:cubicBezTo>
                    <a:pt x="9692" y="10490"/>
                    <a:pt x="9788" y="10609"/>
                    <a:pt x="9883" y="10728"/>
                  </a:cubicBezTo>
                  <a:lnTo>
                    <a:pt x="10216" y="11169"/>
                  </a:lnTo>
                  <a:lnTo>
                    <a:pt x="10216" y="11169"/>
                  </a:lnTo>
                  <a:lnTo>
                    <a:pt x="10169" y="10621"/>
                  </a:lnTo>
                  <a:cubicBezTo>
                    <a:pt x="10038" y="9311"/>
                    <a:pt x="10288" y="8014"/>
                    <a:pt x="10895" y="6859"/>
                  </a:cubicBezTo>
                  <a:cubicBezTo>
                    <a:pt x="11014" y="6609"/>
                    <a:pt x="11169" y="6382"/>
                    <a:pt x="11359" y="6192"/>
                  </a:cubicBezTo>
                  <a:cubicBezTo>
                    <a:pt x="11419" y="6299"/>
                    <a:pt x="11466" y="6418"/>
                    <a:pt x="11526" y="6537"/>
                  </a:cubicBezTo>
                  <a:cubicBezTo>
                    <a:pt x="11609" y="6692"/>
                    <a:pt x="11693" y="6859"/>
                    <a:pt x="11752" y="7025"/>
                  </a:cubicBezTo>
                  <a:lnTo>
                    <a:pt x="11907" y="7394"/>
                  </a:lnTo>
                  <a:lnTo>
                    <a:pt x="12050" y="7025"/>
                  </a:lnTo>
                  <a:cubicBezTo>
                    <a:pt x="12216" y="6632"/>
                    <a:pt x="12574" y="6251"/>
                    <a:pt x="12907" y="5918"/>
                  </a:cubicBezTo>
                  <a:lnTo>
                    <a:pt x="12955" y="6037"/>
                  </a:lnTo>
                  <a:cubicBezTo>
                    <a:pt x="12990" y="6144"/>
                    <a:pt x="13026" y="6251"/>
                    <a:pt x="13050" y="6359"/>
                  </a:cubicBezTo>
                  <a:lnTo>
                    <a:pt x="13133" y="6704"/>
                  </a:lnTo>
                  <a:lnTo>
                    <a:pt x="13336" y="6406"/>
                  </a:lnTo>
                  <a:cubicBezTo>
                    <a:pt x="13645" y="5978"/>
                    <a:pt x="14026" y="5609"/>
                    <a:pt x="14467" y="5311"/>
                  </a:cubicBezTo>
                  <a:close/>
                  <a:moveTo>
                    <a:pt x="3334" y="9347"/>
                  </a:moveTo>
                  <a:lnTo>
                    <a:pt x="3334" y="9347"/>
                  </a:lnTo>
                  <a:cubicBezTo>
                    <a:pt x="3608" y="9359"/>
                    <a:pt x="3882" y="9419"/>
                    <a:pt x="4132" y="9514"/>
                  </a:cubicBezTo>
                  <a:cubicBezTo>
                    <a:pt x="5370" y="9942"/>
                    <a:pt x="6454" y="10716"/>
                    <a:pt x="7252" y="11752"/>
                  </a:cubicBezTo>
                  <a:lnTo>
                    <a:pt x="7597" y="12205"/>
                  </a:lnTo>
                  <a:lnTo>
                    <a:pt x="7525" y="11490"/>
                  </a:lnTo>
                  <a:cubicBezTo>
                    <a:pt x="7514" y="11371"/>
                    <a:pt x="7502" y="11240"/>
                    <a:pt x="7478" y="11121"/>
                  </a:cubicBezTo>
                  <a:lnTo>
                    <a:pt x="7478" y="11121"/>
                  </a:lnTo>
                  <a:cubicBezTo>
                    <a:pt x="8061" y="11716"/>
                    <a:pt x="8454" y="12538"/>
                    <a:pt x="8835" y="13336"/>
                  </a:cubicBezTo>
                  <a:cubicBezTo>
                    <a:pt x="9073" y="13860"/>
                    <a:pt x="9347" y="14372"/>
                    <a:pt x="9657" y="14860"/>
                  </a:cubicBezTo>
                  <a:cubicBezTo>
                    <a:pt x="8609" y="14264"/>
                    <a:pt x="7525" y="13669"/>
                    <a:pt x="6430" y="13121"/>
                  </a:cubicBezTo>
                  <a:cubicBezTo>
                    <a:pt x="6132" y="12978"/>
                    <a:pt x="5799" y="12824"/>
                    <a:pt x="5430" y="12657"/>
                  </a:cubicBezTo>
                  <a:lnTo>
                    <a:pt x="5394" y="12609"/>
                  </a:lnTo>
                  <a:cubicBezTo>
                    <a:pt x="5239" y="12276"/>
                    <a:pt x="5037" y="11943"/>
                    <a:pt x="4847" y="11609"/>
                  </a:cubicBezTo>
                  <a:cubicBezTo>
                    <a:pt x="4751" y="11431"/>
                    <a:pt x="4644" y="11252"/>
                    <a:pt x="4549" y="11085"/>
                  </a:cubicBezTo>
                  <a:lnTo>
                    <a:pt x="4275" y="11240"/>
                  </a:lnTo>
                  <a:cubicBezTo>
                    <a:pt x="4370" y="11407"/>
                    <a:pt x="4477" y="11585"/>
                    <a:pt x="4573" y="11764"/>
                  </a:cubicBezTo>
                  <a:cubicBezTo>
                    <a:pt x="4704" y="12002"/>
                    <a:pt x="4847" y="12240"/>
                    <a:pt x="4977" y="12478"/>
                  </a:cubicBezTo>
                  <a:cubicBezTo>
                    <a:pt x="4477" y="12276"/>
                    <a:pt x="3965" y="12086"/>
                    <a:pt x="3477" y="11907"/>
                  </a:cubicBezTo>
                  <a:cubicBezTo>
                    <a:pt x="3049" y="11752"/>
                    <a:pt x="2632" y="11597"/>
                    <a:pt x="2215" y="11431"/>
                  </a:cubicBezTo>
                  <a:lnTo>
                    <a:pt x="2096" y="11728"/>
                  </a:lnTo>
                  <a:cubicBezTo>
                    <a:pt x="2513" y="11895"/>
                    <a:pt x="2942" y="12050"/>
                    <a:pt x="3358" y="12205"/>
                  </a:cubicBezTo>
                  <a:cubicBezTo>
                    <a:pt x="3751" y="12347"/>
                    <a:pt x="4144" y="12502"/>
                    <a:pt x="4537" y="12645"/>
                  </a:cubicBezTo>
                  <a:cubicBezTo>
                    <a:pt x="3954" y="12764"/>
                    <a:pt x="3382" y="12859"/>
                    <a:pt x="2834" y="12943"/>
                  </a:cubicBezTo>
                  <a:lnTo>
                    <a:pt x="2894" y="13264"/>
                  </a:lnTo>
                  <a:cubicBezTo>
                    <a:pt x="3596" y="13145"/>
                    <a:pt x="4346" y="13014"/>
                    <a:pt x="5097" y="12859"/>
                  </a:cubicBezTo>
                  <a:cubicBezTo>
                    <a:pt x="5549" y="13050"/>
                    <a:pt x="5942" y="13229"/>
                    <a:pt x="6287" y="13407"/>
                  </a:cubicBezTo>
                  <a:cubicBezTo>
                    <a:pt x="7490" y="14014"/>
                    <a:pt x="8692" y="14669"/>
                    <a:pt x="9859" y="15348"/>
                  </a:cubicBezTo>
                  <a:cubicBezTo>
                    <a:pt x="9645" y="15372"/>
                    <a:pt x="9442" y="15443"/>
                    <a:pt x="9264" y="15550"/>
                  </a:cubicBezTo>
                  <a:lnTo>
                    <a:pt x="9276" y="15550"/>
                  </a:lnTo>
                  <a:cubicBezTo>
                    <a:pt x="8918" y="15765"/>
                    <a:pt x="8597" y="16050"/>
                    <a:pt x="8347" y="16396"/>
                  </a:cubicBezTo>
                  <a:cubicBezTo>
                    <a:pt x="7835" y="16991"/>
                    <a:pt x="7299" y="17610"/>
                    <a:pt x="6644" y="17991"/>
                  </a:cubicBezTo>
                  <a:cubicBezTo>
                    <a:pt x="6644" y="17955"/>
                    <a:pt x="6644" y="17908"/>
                    <a:pt x="6632" y="17860"/>
                  </a:cubicBezTo>
                  <a:cubicBezTo>
                    <a:pt x="6621" y="17741"/>
                    <a:pt x="6621" y="17622"/>
                    <a:pt x="6632" y="17515"/>
                  </a:cubicBezTo>
                  <a:lnTo>
                    <a:pt x="6692" y="17098"/>
                  </a:lnTo>
                  <a:lnTo>
                    <a:pt x="6371" y="17360"/>
                  </a:lnTo>
                  <a:cubicBezTo>
                    <a:pt x="6103" y="17576"/>
                    <a:pt x="5694" y="17703"/>
                    <a:pt x="5242" y="17703"/>
                  </a:cubicBezTo>
                  <a:cubicBezTo>
                    <a:pt x="5171" y="17703"/>
                    <a:pt x="5098" y="17700"/>
                    <a:pt x="5025" y="17693"/>
                  </a:cubicBezTo>
                  <a:cubicBezTo>
                    <a:pt x="4632" y="17670"/>
                    <a:pt x="4239" y="17574"/>
                    <a:pt x="3870" y="17431"/>
                  </a:cubicBezTo>
                  <a:cubicBezTo>
                    <a:pt x="4001" y="17300"/>
                    <a:pt x="4108" y="17158"/>
                    <a:pt x="4215" y="17015"/>
                  </a:cubicBezTo>
                  <a:lnTo>
                    <a:pt x="4370" y="16777"/>
                  </a:lnTo>
                  <a:lnTo>
                    <a:pt x="4096" y="16765"/>
                  </a:lnTo>
                  <a:cubicBezTo>
                    <a:pt x="3668" y="16705"/>
                    <a:pt x="3263" y="16598"/>
                    <a:pt x="2858" y="16443"/>
                  </a:cubicBezTo>
                  <a:cubicBezTo>
                    <a:pt x="3453" y="15765"/>
                    <a:pt x="4156" y="15550"/>
                    <a:pt x="4954" y="15300"/>
                  </a:cubicBezTo>
                  <a:cubicBezTo>
                    <a:pt x="5275" y="15205"/>
                    <a:pt x="5609" y="15098"/>
                    <a:pt x="5942" y="14967"/>
                  </a:cubicBezTo>
                  <a:cubicBezTo>
                    <a:pt x="6120" y="14895"/>
                    <a:pt x="6263" y="14764"/>
                    <a:pt x="6335" y="14598"/>
                  </a:cubicBezTo>
                  <a:cubicBezTo>
                    <a:pt x="6382" y="14479"/>
                    <a:pt x="6382" y="14348"/>
                    <a:pt x="6335" y="14229"/>
                  </a:cubicBezTo>
                  <a:cubicBezTo>
                    <a:pt x="6252" y="14031"/>
                    <a:pt x="6032" y="13924"/>
                    <a:pt x="5740" y="13924"/>
                  </a:cubicBezTo>
                  <a:cubicBezTo>
                    <a:pt x="5697" y="13924"/>
                    <a:pt x="5654" y="13926"/>
                    <a:pt x="5609" y="13931"/>
                  </a:cubicBezTo>
                  <a:cubicBezTo>
                    <a:pt x="5192" y="14002"/>
                    <a:pt x="4787" y="14121"/>
                    <a:pt x="4394" y="14288"/>
                  </a:cubicBezTo>
                  <a:cubicBezTo>
                    <a:pt x="4049" y="14431"/>
                    <a:pt x="3680" y="14538"/>
                    <a:pt x="3311" y="14610"/>
                  </a:cubicBezTo>
                  <a:cubicBezTo>
                    <a:pt x="3194" y="14625"/>
                    <a:pt x="3077" y="14633"/>
                    <a:pt x="2961" y="14633"/>
                  </a:cubicBezTo>
                  <a:cubicBezTo>
                    <a:pt x="2450" y="14633"/>
                    <a:pt x="1954" y="14484"/>
                    <a:pt x="1537" y="14193"/>
                  </a:cubicBezTo>
                  <a:cubicBezTo>
                    <a:pt x="1715" y="14086"/>
                    <a:pt x="1894" y="13979"/>
                    <a:pt x="2060" y="13860"/>
                  </a:cubicBezTo>
                  <a:lnTo>
                    <a:pt x="2263" y="13705"/>
                  </a:lnTo>
                  <a:lnTo>
                    <a:pt x="2049" y="13586"/>
                  </a:lnTo>
                  <a:cubicBezTo>
                    <a:pt x="1537" y="13300"/>
                    <a:pt x="1108" y="12871"/>
                    <a:pt x="822" y="12359"/>
                  </a:cubicBezTo>
                  <a:cubicBezTo>
                    <a:pt x="882" y="12336"/>
                    <a:pt x="941" y="12312"/>
                    <a:pt x="1001" y="12288"/>
                  </a:cubicBezTo>
                  <a:cubicBezTo>
                    <a:pt x="1108" y="12252"/>
                    <a:pt x="1215" y="12216"/>
                    <a:pt x="1322" y="12193"/>
                  </a:cubicBezTo>
                  <a:lnTo>
                    <a:pt x="1632" y="12121"/>
                  </a:lnTo>
                  <a:lnTo>
                    <a:pt x="1394" y="11907"/>
                  </a:lnTo>
                  <a:cubicBezTo>
                    <a:pt x="1037" y="11597"/>
                    <a:pt x="727" y="11228"/>
                    <a:pt x="465" y="10823"/>
                  </a:cubicBezTo>
                  <a:cubicBezTo>
                    <a:pt x="701" y="10786"/>
                    <a:pt x="939" y="10768"/>
                    <a:pt x="1178" y="10768"/>
                  </a:cubicBezTo>
                  <a:cubicBezTo>
                    <a:pt x="1469" y="10768"/>
                    <a:pt x="1760" y="10795"/>
                    <a:pt x="2049" y="10847"/>
                  </a:cubicBezTo>
                  <a:lnTo>
                    <a:pt x="2406" y="10931"/>
                  </a:lnTo>
                  <a:lnTo>
                    <a:pt x="2215" y="10621"/>
                  </a:lnTo>
                  <a:cubicBezTo>
                    <a:pt x="2168" y="10514"/>
                    <a:pt x="2108" y="10407"/>
                    <a:pt x="2072" y="10300"/>
                  </a:cubicBezTo>
                  <a:cubicBezTo>
                    <a:pt x="2060" y="10264"/>
                    <a:pt x="2049" y="10228"/>
                    <a:pt x="2025" y="10204"/>
                  </a:cubicBezTo>
                  <a:lnTo>
                    <a:pt x="2025" y="10204"/>
                  </a:lnTo>
                  <a:cubicBezTo>
                    <a:pt x="2501" y="10216"/>
                    <a:pt x="3025" y="10252"/>
                    <a:pt x="3406" y="10419"/>
                  </a:cubicBezTo>
                  <a:lnTo>
                    <a:pt x="3775" y="10585"/>
                  </a:lnTo>
                  <a:lnTo>
                    <a:pt x="3620" y="10216"/>
                  </a:lnTo>
                  <a:cubicBezTo>
                    <a:pt x="3549" y="10050"/>
                    <a:pt x="3501" y="9859"/>
                    <a:pt x="3442" y="9680"/>
                  </a:cubicBezTo>
                  <a:cubicBezTo>
                    <a:pt x="3406" y="9561"/>
                    <a:pt x="3370" y="9454"/>
                    <a:pt x="3334" y="9347"/>
                  </a:cubicBezTo>
                  <a:close/>
                  <a:moveTo>
                    <a:pt x="4251" y="1"/>
                  </a:moveTo>
                  <a:lnTo>
                    <a:pt x="4192" y="84"/>
                  </a:lnTo>
                  <a:cubicBezTo>
                    <a:pt x="3680" y="906"/>
                    <a:pt x="3477" y="1882"/>
                    <a:pt x="3632" y="2834"/>
                  </a:cubicBezTo>
                  <a:cubicBezTo>
                    <a:pt x="3406" y="2703"/>
                    <a:pt x="3180" y="2608"/>
                    <a:pt x="2942" y="2537"/>
                  </a:cubicBezTo>
                  <a:lnTo>
                    <a:pt x="2715" y="2477"/>
                  </a:lnTo>
                  <a:lnTo>
                    <a:pt x="2739" y="2703"/>
                  </a:lnTo>
                  <a:cubicBezTo>
                    <a:pt x="2799" y="3287"/>
                    <a:pt x="2953" y="3858"/>
                    <a:pt x="3192" y="4394"/>
                  </a:cubicBezTo>
                  <a:cubicBezTo>
                    <a:pt x="2834" y="4251"/>
                    <a:pt x="2450" y="4134"/>
                    <a:pt x="2084" y="4134"/>
                  </a:cubicBezTo>
                  <a:cubicBezTo>
                    <a:pt x="2024" y="4134"/>
                    <a:pt x="1965" y="4137"/>
                    <a:pt x="1906" y="4144"/>
                  </a:cubicBezTo>
                  <a:lnTo>
                    <a:pt x="1715" y="4180"/>
                  </a:lnTo>
                  <a:lnTo>
                    <a:pt x="1775" y="4358"/>
                  </a:lnTo>
                  <a:cubicBezTo>
                    <a:pt x="1822" y="4525"/>
                    <a:pt x="1882" y="4716"/>
                    <a:pt x="1953" y="4894"/>
                  </a:cubicBezTo>
                  <a:cubicBezTo>
                    <a:pt x="1977" y="4977"/>
                    <a:pt x="2001" y="5061"/>
                    <a:pt x="2025" y="5132"/>
                  </a:cubicBezTo>
                  <a:lnTo>
                    <a:pt x="1941" y="5108"/>
                  </a:lnTo>
                  <a:lnTo>
                    <a:pt x="1501" y="4966"/>
                  </a:lnTo>
                  <a:lnTo>
                    <a:pt x="1513" y="5192"/>
                  </a:lnTo>
                  <a:cubicBezTo>
                    <a:pt x="1560" y="5787"/>
                    <a:pt x="1775" y="6359"/>
                    <a:pt x="2132" y="6847"/>
                  </a:cubicBezTo>
                  <a:cubicBezTo>
                    <a:pt x="2060" y="6823"/>
                    <a:pt x="1977" y="6823"/>
                    <a:pt x="1906" y="6811"/>
                  </a:cubicBezTo>
                  <a:lnTo>
                    <a:pt x="1679" y="6799"/>
                  </a:lnTo>
                  <a:lnTo>
                    <a:pt x="1751" y="7025"/>
                  </a:lnTo>
                  <a:cubicBezTo>
                    <a:pt x="2096" y="8121"/>
                    <a:pt x="3311" y="8561"/>
                    <a:pt x="3811" y="8704"/>
                  </a:cubicBezTo>
                  <a:cubicBezTo>
                    <a:pt x="4227" y="8799"/>
                    <a:pt x="4644" y="8883"/>
                    <a:pt x="5073" y="8930"/>
                  </a:cubicBezTo>
                  <a:cubicBezTo>
                    <a:pt x="5513" y="8990"/>
                    <a:pt x="5954" y="9073"/>
                    <a:pt x="6382" y="9180"/>
                  </a:cubicBezTo>
                  <a:cubicBezTo>
                    <a:pt x="6799" y="9299"/>
                    <a:pt x="7799" y="9657"/>
                    <a:pt x="8180" y="10371"/>
                  </a:cubicBezTo>
                  <a:cubicBezTo>
                    <a:pt x="8204" y="10478"/>
                    <a:pt x="8252" y="10573"/>
                    <a:pt x="8299" y="10669"/>
                  </a:cubicBezTo>
                  <a:lnTo>
                    <a:pt x="9859" y="14586"/>
                  </a:lnTo>
                  <a:cubicBezTo>
                    <a:pt x="9597" y="14157"/>
                    <a:pt x="9359" y="13681"/>
                    <a:pt x="9133" y="13205"/>
                  </a:cubicBezTo>
                  <a:cubicBezTo>
                    <a:pt x="8668" y="12252"/>
                    <a:pt x="8192" y="11252"/>
                    <a:pt x="7394" y="10609"/>
                  </a:cubicBezTo>
                  <a:lnTo>
                    <a:pt x="7097" y="10371"/>
                  </a:lnTo>
                  <a:lnTo>
                    <a:pt x="7097" y="10371"/>
                  </a:lnTo>
                  <a:lnTo>
                    <a:pt x="7133" y="10740"/>
                  </a:lnTo>
                  <a:cubicBezTo>
                    <a:pt x="7144" y="10871"/>
                    <a:pt x="7156" y="11014"/>
                    <a:pt x="7168" y="11157"/>
                  </a:cubicBezTo>
                  <a:cubicBezTo>
                    <a:pt x="6371" y="10276"/>
                    <a:pt x="5370" y="9621"/>
                    <a:pt x="4239" y="9228"/>
                  </a:cubicBezTo>
                  <a:cubicBezTo>
                    <a:pt x="4020" y="9152"/>
                    <a:pt x="3649" y="9038"/>
                    <a:pt x="3320" y="9038"/>
                  </a:cubicBezTo>
                  <a:cubicBezTo>
                    <a:pt x="3238" y="9038"/>
                    <a:pt x="3158" y="9045"/>
                    <a:pt x="3084" y="9061"/>
                  </a:cubicBezTo>
                  <a:lnTo>
                    <a:pt x="2906" y="9097"/>
                  </a:lnTo>
                  <a:lnTo>
                    <a:pt x="2977" y="9276"/>
                  </a:lnTo>
                  <a:cubicBezTo>
                    <a:pt x="3037" y="9442"/>
                    <a:pt x="3084" y="9609"/>
                    <a:pt x="3144" y="9788"/>
                  </a:cubicBezTo>
                  <a:cubicBezTo>
                    <a:pt x="3168" y="9871"/>
                    <a:pt x="3192" y="9954"/>
                    <a:pt x="3215" y="10026"/>
                  </a:cubicBezTo>
                  <a:cubicBezTo>
                    <a:pt x="2775" y="9930"/>
                    <a:pt x="2322" y="9883"/>
                    <a:pt x="1870" y="9883"/>
                  </a:cubicBezTo>
                  <a:lnTo>
                    <a:pt x="1501" y="9883"/>
                  </a:lnTo>
                  <a:lnTo>
                    <a:pt x="1644" y="10121"/>
                  </a:lnTo>
                  <a:cubicBezTo>
                    <a:pt x="1703" y="10228"/>
                    <a:pt x="1751" y="10323"/>
                    <a:pt x="1799" y="10431"/>
                  </a:cubicBezTo>
                  <a:lnTo>
                    <a:pt x="1822" y="10502"/>
                  </a:lnTo>
                  <a:cubicBezTo>
                    <a:pt x="1612" y="10475"/>
                    <a:pt x="1401" y="10461"/>
                    <a:pt x="1192" y="10461"/>
                  </a:cubicBezTo>
                  <a:cubicBezTo>
                    <a:pt x="857" y="10461"/>
                    <a:pt x="526" y="10496"/>
                    <a:pt x="203" y="10562"/>
                  </a:cubicBezTo>
                  <a:lnTo>
                    <a:pt x="1" y="10609"/>
                  </a:lnTo>
                  <a:lnTo>
                    <a:pt x="96" y="10788"/>
                  </a:lnTo>
                  <a:cubicBezTo>
                    <a:pt x="322" y="11228"/>
                    <a:pt x="632" y="11633"/>
                    <a:pt x="1001" y="11978"/>
                  </a:cubicBezTo>
                  <a:lnTo>
                    <a:pt x="906" y="12014"/>
                  </a:lnTo>
                  <a:cubicBezTo>
                    <a:pt x="798" y="12050"/>
                    <a:pt x="691" y="12086"/>
                    <a:pt x="584" y="12121"/>
                  </a:cubicBezTo>
                  <a:lnTo>
                    <a:pt x="394" y="12157"/>
                  </a:lnTo>
                  <a:lnTo>
                    <a:pt x="477" y="12336"/>
                  </a:lnTo>
                  <a:cubicBezTo>
                    <a:pt x="739" y="12907"/>
                    <a:pt x="1167" y="13407"/>
                    <a:pt x="1691" y="13752"/>
                  </a:cubicBezTo>
                  <a:cubicBezTo>
                    <a:pt x="1537" y="13860"/>
                    <a:pt x="1370" y="13955"/>
                    <a:pt x="1191" y="14014"/>
                  </a:cubicBezTo>
                  <a:lnTo>
                    <a:pt x="906" y="14086"/>
                  </a:lnTo>
                  <a:lnTo>
                    <a:pt x="1132" y="14288"/>
                  </a:lnTo>
                  <a:cubicBezTo>
                    <a:pt x="1653" y="14730"/>
                    <a:pt x="2311" y="14968"/>
                    <a:pt x="2989" y="14968"/>
                  </a:cubicBezTo>
                  <a:cubicBezTo>
                    <a:pt x="3115" y="14968"/>
                    <a:pt x="3243" y="14960"/>
                    <a:pt x="3370" y="14943"/>
                  </a:cubicBezTo>
                  <a:cubicBezTo>
                    <a:pt x="3763" y="14872"/>
                    <a:pt x="4156" y="14764"/>
                    <a:pt x="4525" y="14598"/>
                  </a:cubicBezTo>
                  <a:cubicBezTo>
                    <a:pt x="4894" y="14443"/>
                    <a:pt x="5275" y="14336"/>
                    <a:pt x="5668" y="14264"/>
                  </a:cubicBezTo>
                  <a:cubicBezTo>
                    <a:pt x="5696" y="14262"/>
                    <a:pt x="5726" y="14261"/>
                    <a:pt x="5756" y="14261"/>
                  </a:cubicBezTo>
                  <a:cubicBezTo>
                    <a:pt x="5883" y="14261"/>
                    <a:pt x="6020" y="14285"/>
                    <a:pt x="6049" y="14372"/>
                  </a:cubicBezTo>
                  <a:cubicBezTo>
                    <a:pt x="6073" y="14407"/>
                    <a:pt x="6073" y="14455"/>
                    <a:pt x="6049" y="14491"/>
                  </a:cubicBezTo>
                  <a:cubicBezTo>
                    <a:pt x="6013" y="14574"/>
                    <a:pt x="5942" y="14645"/>
                    <a:pt x="5847" y="14681"/>
                  </a:cubicBezTo>
                  <a:cubicBezTo>
                    <a:pt x="5513" y="14812"/>
                    <a:pt x="5192" y="14919"/>
                    <a:pt x="4870" y="15014"/>
                  </a:cubicBezTo>
                  <a:cubicBezTo>
                    <a:pt x="4001" y="15288"/>
                    <a:pt x="3180" y="15538"/>
                    <a:pt x="2477" y="16431"/>
                  </a:cubicBezTo>
                  <a:lnTo>
                    <a:pt x="2346" y="16610"/>
                  </a:lnTo>
                  <a:lnTo>
                    <a:pt x="2549" y="16681"/>
                  </a:lnTo>
                  <a:cubicBezTo>
                    <a:pt x="2965" y="16836"/>
                    <a:pt x="3382" y="16967"/>
                    <a:pt x="3811" y="17050"/>
                  </a:cubicBezTo>
                  <a:cubicBezTo>
                    <a:pt x="3715" y="17169"/>
                    <a:pt x="3608" y="17277"/>
                    <a:pt x="3489" y="17360"/>
                  </a:cubicBezTo>
                  <a:lnTo>
                    <a:pt x="3227" y="17527"/>
                  </a:lnTo>
                  <a:lnTo>
                    <a:pt x="3513" y="17634"/>
                  </a:lnTo>
                  <a:cubicBezTo>
                    <a:pt x="3977" y="17836"/>
                    <a:pt x="4489" y="17967"/>
                    <a:pt x="5001" y="18015"/>
                  </a:cubicBezTo>
                  <a:cubicBezTo>
                    <a:pt x="5083" y="18024"/>
                    <a:pt x="5165" y="18028"/>
                    <a:pt x="5247" y="18028"/>
                  </a:cubicBezTo>
                  <a:cubicBezTo>
                    <a:pt x="5608" y="18028"/>
                    <a:pt x="5969" y="17944"/>
                    <a:pt x="6299" y="17789"/>
                  </a:cubicBezTo>
                  <a:lnTo>
                    <a:pt x="6311" y="17896"/>
                  </a:lnTo>
                  <a:cubicBezTo>
                    <a:pt x="6323" y="18015"/>
                    <a:pt x="6323" y="18122"/>
                    <a:pt x="6311" y="18241"/>
                  </a:cubicBezTo>
                  <a:lnTo>
                    <a:pt x="6263" y="18539"/>
                  </a:lnTo>
                  <a:lnTo>
                    <a:pt x="6537" y="18408"/>
                  </a:lnTo>
                  <a:cubicBezTo>
                    <a:pt x="7383" y="18015"/>
                    <a:pt x="7990" y="17300"/>
                    <a:pt x="8585" y="16598"/>
                  </a:cubicBezTo>
                  <a:cubicBezTo>
                    <a:pt x="8811" y="16300"/>
                    <a:pt x="9097" y="16038"/>
                    <a:pt x="9419" y="15836"/>
                  </a:cubicBezTo>
                  <a:cubicBezTo>
                    <a:pt x="9575" y="15736"/>
                    <a:pt x="9753" y="15688"/>
                    <a:pt x="9935" y="15688"/>
                  </a:cubicBezTo>
                  <a:cubicBezTo>
                    <a:pt x="10057" y="15688"/>
                    <a:pt x="10180" y="15710"/>
                    <a:pt x="10300" y="15753"/>
                  </a:cubicBezTo>
                  <a:lnTo>
                    <a:pt x="10300" y="15800"/>
                  </a:lnTo>
                  <a:lnTo>
                    <a:pt x="10323" y="15824"/>
                  </a:lnTo>
                  <a:cubicBezTo>
                    <a:pt x="10323" y="15848"/>
                    <a:pt x="10335" y="15872"/>
                    <a:pt x="10347" y="15895"/>
                  </a:cubicBezTo>
                  <a:lnTo>
                    <a:pt x="10359" y="15907"/>
                  </a:lnTo>
                  <a:lnTo>
                    <a:pt x="11300" y="18289"/>
                  </a:lnTo>
                  <a:lnTo>
                    <a:pt x="11597" y="18170"/>
                  </a:lnTo>
                  <a:lnTo>
                    <a:pt x="10657" y="15788"/>
                  </a:lnTo>
                  <a:lnTo>
                    <a:pt x="10633" y="15717"/>
                  </a:lnTo>
                  <a:cubicBezTo>
                    <a:pt x="10752" y="15395"/>
                    <a:pt x="11026" y="15145"/>
                    <a:pt x="11371" y="15050"/>
                  </a:cubicBezTo>
                  <a:cubicBezTo>
                    <a:pt x="11562" y="15014"/>
                    <a:pt x="11752" y="14997"/>
                    <a:pt x="11943" y="14997"/>
                  </a:cubicBezTo>
                  <a:cubicBezTo>
                    <a:pt x="12133" y="14997"/>
                    <a:pt x="12324" y="15014"/>
                    <a:pt x="12514" y="15050"/>
                  </a:cubicBezTo>
                  <a:cubicBezTo>
                    <a:pt x="12981" y="15105"/>
                    <a:pt x="13460" y="15157"/>
                    <a:pt x="13935" y="15157"/>
                  </a:cubicBezTo>
                  <a:cubicBezTo>
                    <a:pt x="14382" y="15157"/>
                    <a:pt x="14826" y="15111"/>
                    <a:pt x="15253" y="14979"/>
                  </a:cubicBezTo>
                  <a:lnTo>
                    <a:pt x="15550" y="14883"/>
                  </a:lnTo>
                  <a:lnTo>
                    <a:pt x="15300" y="14693"/>
                  </a:lnTo>
                  <a:cubicBezTo>
                    <a:pt x="15205" y="14610"/>
                    <a:pt x="15122" y="14526"/>
                    <a:pt x="15050" y="14431"/>
                  </a:cubicBezTo>
                  <a:cubicBezTo>
                    <a:pt x="15038" y="14407"/>
                    <a:pt x="15014" y="14383"/>
                    <a:pt x="14991" y="14348"/>
                  </a:cubicBezTo>
                  <a:cubicBezTo>
                    <a:pt x="15419" y="14217"/>
                    <a:pt x="15800" y="13967"/>
                    <a:pt x="16110" y="13633"/>
                  </a:cubicBezTo>
                  <a:cubicBezTo>
                    <a:pt x="16455" y="13252"/>
                    <a:pt x="16729" y="12812"/>
                    <a:pt x="16931" y="12336"/>
                  </a:cubicBezTo>
                  <a:lnTo>
                    <a:pt x="17062" y="12050"/>
                  </a:lnTo>
                  <a:lnTo>
                    <a:pt x="16765" y="12109"/>
                  </a:lnTo>
                  <a:cubicBezTo>
                    <a:pt x="16693" y="12115"/>
                    <a:pt x="16619" y="12118"/>
                    <a:pt x="16544" y="12118"/>
                  </a:cubicBezTo>
                  <a:cubicBezTo>
                    <a:pt x="16470" y="12118"/>
                    <a:pt x="16396" y="12115"/>
                    <a:pt x="16324" y="12109"/>
                  </a:cubicBezTo>
                  <a:cubicBezTo>
                    <a:pt x="16574" y="11752"/>
                    <a:pt x="16788" y="11371"/>
                    <a:pt x="16991" y="10978"/>
                  </a:cubicBezTo>
                  <a:lnTo>
                    <a:pt x="17086" y="10788"/>
                  </a:lnTo>
                  <a:lnTo>
                    <a:pt x="16872" y="10752"/>
                  </a:lnTo>
                  <a:cubicBezTo>
                    <a:pt x="16665" y="10717"/>
                    <a:pt x="16471" y="10701"/>
                    <a:pt x="16285" y="10701"/>
                  </a:cubicBezTo>
                  <a:cubicBezTo>
                    <a:pt x="15456" y="10701"/>
                    <a:pt x="14815" y="11016"/>
                    <a:pt x="14133" y="11347"/>
                  </a:cubicBezTo>
                  <a:cubicBezTo>
                    <a:pt x="13836" y="11502"/>
                    <a:pt x="13538" y="11645"/>
                    <a:pt x="13205" y="11764"/>
                  </a:cubicBezTo>
                  <a:cubicBezTo>
                    <a:pt x="13163" y="11782"/>
                    <a:pt x="13115" y="11791"/>
                    <a:pt x="13066" y="11791"/>
                  </a:cubicBezTo>
                  <a:cubicBezTo>
                    <a:pt x="13017" y="11791"/>
                    <a:pt x="12967" y="11782"/>
                    <a:pt x="12919" y="11764"/>
                  </a:cubicBezTo>
                  <a:cubicBezTo>
                    <a:pt x="12883" y="11752"/>
                    <a:pt x="12859" y="11728"/>
                    <a:pt x="12848" y="11693"/>
                  </a:cubicBezTo>
                  <a:cubicBezTo>
                    <a:pt x="12788" y="11538"/>
                    <a:pt x="12990" y="11395"/>
                    <a:pt x="13050" y="11335"/>
                  </a:cubicBezTo>
                  <a:cubicBezTo>
                    <a:pt x="13383" y="11121"/>
                    <a:pt x="13740" y="10943"/>
                    <a:pt x="14110" y="10812"/>
                  </a:cubicBezTo>
                  <a:cubicBezTo>
                    <a:pt x="14491" y="10669"/>
                    <a:pt x="14860" y="10490"/>
                    <a:pt x="15193" y="10276"/>
                  </a:cubicBezTo>
                  <a:cubicBezTo>
                    <a:pt x="15860" y="9800"/>
                    <a:pt x="16288" y="9073"/>
                    <a:pt x="16372" y="8264"/>
                  </a:cubicBezTo>
                  <a:lnTo>
                    <a:pt x="16396" y="7966"/>
                  </a:lnTo>
                  <a:lnTo>
                    <a:pt x="16134" y="8109"/>
                  </a:lnTo>
                  <a:cubicBezTo>
                    <a:pt x="15967" y="8192"/>
                    <a:pt x="15788" y="8240"/>
                    <a:pt x="15598" y="8264"/>
                  </a:cubicBezTo>
                  <a:cubicBezTo>
                    <a:pt x="15741" y="7644"/>
                    <a:pt x="15717" y="6990"/>
                    <a:pt x="15503" y="6394"/>
                  </a:cubicBezTo>
                  <a:lnTo>
                    <a:pt x="15431" y="6216"/>
                  </a:lnTo>
                  <a:lnTo>
                    <a:pt x="15264" y="6311"/>
                  </a:lnTo>
                  <a:cubicBezTo>
                    <a:pt x="15169" y="6371"/>
                    <a:pt x="15074" y="6418"/>
                    <a:pt x="14967" y="6454"/>
                  </a:cubicBezTo>
                  <a:lnTo>
                    <a:pt x="14883" y="6501"/>
                  </a:lnTo>
                  <a:cubicBezTo>
                    <a:pt x="14907" y="5990"/>
                    <a:pt x="14860" y="5489"/>
                    <a:pt x="14729" y="5013"/>
                  </a:cubicBezTo>
                  <a:lnTo>
                    <a:pt x="14669" y="4823"/>
                  </a:lnTo>
                  <a:lnTo>
                    <a:pt x="14502" y="4918"/>
                  </a:lnTo>
                  <a:cubicBezTo>
                    <a:pt x="14038" y="5204"/>
                    <a:pt x="13621" y="5561"/>
                    <a:pt x="13276" y="5978"/>
                  </a:cubicBezTo>
                  <a:cubicBezTo>
                    <a:pt x="13264" y="5966"/>
                    <a:pt x="13252" y="5942"/>
                    <a:pt x="13252" y="5918"/>
                  </a:cubicBezTo>
                  <a:cubicBezTo>
                    <a:pt x="13205" y="5811"/>
                    <a:pt x="13169" y="5704"/>
                    <a:pt x="13145" y="5585"/>
                  </a:cubicBezTo>
                  <a:lnTo>
                    <a:pt x="13074" y="5299"/>
                  </a:lnTo>
                  <a:lnTo>
                    <a:pt x="12800" y="5585"/>
                  </a:lnTo>
                  <a:cubicBezTo>
                    <a:pt x="12467" y="5882"/>
                    <a:pt x="12169" y="6228"/>
                    <a:pt x="11919" y="6597"/>
                  </a:cubicBezTo>
                  <a:cubicBezTo>
                    <a:pt x="11883" y="6525"/>
                    <a:pt x="11847" y="6454"/>
                    <a:pt x="11824" y="6394"/>
                  </a:cubicBezTo>
                  <a:cubicBezTo>
                    <a:pt x="11728" y="6216"/>
                    <a:pt x="11645" y="6049"/>
                    <a:pt x="11585" y="5870"/>
                  </a:cubicBezTo>
                  <a:lnTo>
                    <a:pt x="11514" y="5692"/>
                  </a:lnTo>
                  <a:lnTo>
                    <a:pt x="11347" y="5799"/>
                  </a:lnTo>
                  <a:cubicBezTo>
                    <a:pt x="11014" y="6001"/>
                    <a:pt x="10728" y="6501"/>
                    <a:pt x="10621" y="6704"/>
                  </a:cubicBezTo>
                  <a:cubicBezTo>
                    <a:pt x="10073" y="7752"/>
                    <a:pt x="9800" y="8930"/>
                    <a:pt x="9823" y="10109"/>
                  </a:cubicBezTo>
                  <a:lnTo>
                    <a:pt x="9573" y="9776"/>
                  </a:lnTo>
                  <a:lnTo>
                    <a:pt x="9335" y="9478"/>
                  </a:lnTo>
                  <a:lnTo>
                    <a:pt x="9288" y="9859"/>
                  </a:lnTo>
                  <a:cubicBezTo>
                    <a:pt x="9145" y="10871"/>
                    <a:pt x="9478" y="11931"/>
                    <a:pt x="9800" y="12943"/>
                  </a:cubicBezTo>
                  <a:cubicBezTo>
                    <a:pt x="10026" y="13574"/>
                    <a:pt x="10181" y="14217"/>
                    <a:pt x="10300" y="14860"/>
                  </a:cubicBezTo>
                  <a:lnTo>
                    <a:pt x="8585" y="10562"/>
                  </a:lnTo>
                  <a:cubicBezTo>
                    <a:pt x="8549" y="10466"/>
                    <a:pt x="8514" y="10359"/>
                    <a:pt x="8466" y="10264"/>
                  </a:cubicBezTo>
                  <a:cubicBezTo>
                    <a:pt x="8299" y="9585"/>
                    <a:pt x="8680" y="8728"/>
                    <a:pt x="9038" y="8133"/>
                  </a:cubicBezTo>
                  <a:cubicBezTo>
                    <a:pt x="9264" y="7764"/>
                    <a:pt x="9526" y="7406"/>
                    <a:pt x="9811" y="7073"/>
                  </a:cubicBezTo>
                  <a:cubicBezTo>
                    <a:pt x="10085" y="6740"/>
                    <a:pt x="10335" y="6394"/>
                    <a:pt x="10573" y="6037"/>
                  </a:cubicBezTo>
                  <a:cubicBezTo>
                    <a:pt x="11157" y="5097"/>
                    <a:pt x="11288" y="4144"/>
                    <a:pt x="10931" y="3394"/>
                  </a:cubicBezTo>
                  <a:lnTo>
                    <a:pt x="10823" y="3192"/>
                  </a:lnTo>
                  <a:lnTo>
                    <a:pt x="10669" y="3358"/>
                  </a:lnTo>
                  <a:cubicBezTo>
                    <a:pt x="10621" y="3406"/>
                    <a:pt x="10573" y="3465"/>
                    <a:pt x="10526" y="3537"/>
                  </a:cubicBezTo>
                  <a:cubicBezTo>
                    <a:pt x="10454" y="2942"/>
                    <a:pt x="10216" y="2370"/>
                    <a:pt x="9835" y="1906"/>
                  </a:cubicBezTo>
                  <a:lnTo>
                    <a:pt x="9692" y="1727"/>
                  </a:lnTo>
                  <a:lnTo>
                    <a:pt x="9430" y="2227"/>
                  </a:lnTo>
                  <a:lnTo>
                    <a:pt x="9335" y="2037"/>
                  </a:lnTo>
                  <a:cubicBezTo>
                    <a:pt x="9252" y="1846"/>
                    <a:pt x="9157" y="1644"/>
                    <a:pt x="9073" y="1477"/>
                  </a:cubicBezTo>
                  <a:lnTo>
                    <a:pt x="8990" y="1310"/>
                  </a:lnTo>
                  <a:lnTo>
                    <a:pt x="8835" y="1418"/>
                  </a:lnTo>
                  <a:cubicBezTo>
                    <a:pt x="8490" y="1656"/>
                    <a:pt x="8264" y="2060"/>
                    <a:pt x="8073" y="2465"/>
                  </a:cubicBezTo>
                  <a:cubicBezTo>
                    <a:pt x="7871" y="1918"/>
                    <a:pt x="7585" y="1406"/>
                    <a:pt x="7228" y="941"/>
                  </a:cubicBezTo>
                  <a:lnTo>
                    <a:pt x="7097" y="763"/>
                  </a:lnTo>
                  <a:lnTo>
                    <a:pt x="6966" y="953"/>
                  </a:lnTo>
                  <a:cubicBezTo>
                    <a:pt x="6835" y="1167"/>
                    <a:pt x="6740" y="1394"/>
                    <a:pt x="6668" y="1644"/>
                  </a:cubicBezTo>
                  <a:cubicBezTo>
                    <a:pt x="6144" y="846"/>
                    <a:pt x="5239" y="215"/>
                    <a:pt x="4358" y="24"/>
                  </a:cubicBezTo>
                  <a:lnTo>
                    <a:pt x="42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4158;p34">
              <a:extLst>
                <a:ext uri="{FF2B5EF4-FFF2-40B4-BE49-F238E27FC236}">
                  <a16:creationId xmlns:a16="http://schemas.microsoft.com/office/drawing/2014/main" id="{0E17E24A-EF83-7CDD-FF14-B892BEA0AC2B}"/>
                </a:ext>
              </a:extLst>
            </p:cNvPr>
            <p:cNvSpPr/>
            <p:nvPr/>
          </p:nvSpPr>
          <p:spPr>
            <a:xfrm rot="167163">
              <a:off x="7901965" y="603864"/>
              <a:ext cx="35734" cy="51931"/>
            </a:xfrm>
            <a:custGeom>
              <a:avLst/>
              <a:gdLst/>
              <a:ahLst/>
              <a:cxnLst/>
              <a:rect l="l" t="t" r="r" b="b"/>
              <a:pathLst>
                <a:path w="1156" h="1680" extrusionOk="0">
                  <a:moveTo>
                    <a:pt x="882" y="1"/>
                  </a:moveTo>
                  <a:lnTo>
                    <a:pt x="1" y="1525"/>
                  </a:lnTo>
                  <a:lnTo>
                    <a:pt x="275" y="1680"/>
                  </a:lnTo>
                  <a:cubicBezTo>
                    <a:pt x="572" y="1168"/>
                    <a:pt x="870" y="656"/>
                    <a:pt x="1156" y="156"/>
                  </a:cubicBezTo>
                  <a:lnTo>
                    <a:pt x="8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Google Shape;4502;p38">
            <a:extLst>
              <a:ext uri="{FF2B5EF4-FFF2-40B4-BE49-F238E27FC236}">
                <a16:creationId xmlns:a16="http://schemas.microsoft.com/office/drawing/2014/main" id="{216D0F0A-7280-73F4-6A08-4C1D868C087A}"/>
              </a:ext>
            </a:extLst>
          </p:cNvPr>
          <p:cNvSpPr/>
          <p:nvPr/>
        </p:nvSpPr>
        <p:spPr>
          <a:xfrm>
            <a:off x="9206179" y="165655"/>
            <a:ext cx="154015" cy="218214"/>
          </a:xfrm>
          <a:custGeom>
            <a:avLst/>
            <a:gdLst/>
            <a:ahLst/>
            <a:cxnLst/>
            <a:rect l="l" t="t" r="r" b="b"/>
            <a:pathLst>
              <a:path w="5597" h="7930" extrusionOk="0">
                <a:moveTo>
                  <a:pt x="453" y="0"/>
                </a:moveTo>
                <a:cubicBezTo>
                  <a:pt x="1" y="1631"/>
                  <a:pt x="501" y="3524"/>
                  <a:pt x="1584" y="4846"/>
                </a:cubicBezTo>
                <a:cubicBezTo>
                  <a:pt x="1251" y="4751"/>
                  <a:pt x="906" y="4620"/>
                  <a:pt x="572" y="4524"/>
                </a:cubicBezTo>
                <a:lnTo>
                  <a:pt x="572" y="4524"/>
                </a:lnTo>
                <a:cubicBezTo>
                  <a:pt x="1370" y="6084"/>
                  <a:pt x="2715" y="7299"/>
                  <a:pt x="4358" y="7930"/>
                </a:cubicBezTo>
                <a:cubicBezTo>
                  <a:pt x="5525" y="6203"/>
                  <a:pt x="5597" y="3965"/>
                  <a:pt x="4704" y="2084"/>
                </a:cubicBezTo>
                <a:lnTo>
                  <a:pt x="4704" y="2084"/>
                </a:lnTo>
                <a:cubicBezTo>
                  <a:pt x="4549" y="2536"/>
                  <a:pt x="4465" y="3155"/>
                  <a:pt x="4323" y="3608"/>
                </a:cubicBezTo>
                <a:cubicBezTo>
                  <a:pt x="4025" y="2500"/>
                  <a:pt x="3382" y="1500"/>
                  <a:pt x="2644" y="619"/>
                </a:cubicBezTo>
                <a:cubicBezTo>
                  <a:pt x="2596" y="941"/>
                  <a:pt x="2549" y="1274"/>
                  <a:pt x="2501" y="1595"/>
                </a:cubicBezTo>
                <a:cubicBezTo>
                  <a:pt x="1953" y="941"/>
                  <a:pt x="1191" y="417"/>
                  <a:pt x="45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8373211" y="43852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4365102" y="6056691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4046FDE-00BE-3D67-DD6F-4DFE852A0642}"/>
              </a:ext>
            </a:extLst>
          </p:cNvPr>
          <p:cNvSpPr/>
          <p:nvPr/>
        </p:nvSpPr>
        <p:spPr>
          <a:xfrm>
            <a:off x="2326721" y="9947935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C50AF54-D364-3EB2-05FA-664BB24D1CCA}"/>
              </a:ext>
            </a:extLst>
          </p:cNvPr>
          <p:cNvSpPr/>
          <p:nvPr/>
        </p:nvSpPr>
        <p:spPr>
          <a:xfrm>
            <a:off x="10778459" y="9591987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11103312" y="193764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3316968" y="389312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8175823" y="413738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A563133-30BE-B65E-D338-B019737E8C85}"/>
              </a:ext>
            </a:extLst>
          </p:cNvPr>
          <p:cNvSpPr/>
          <p:nvPr/>
        </p:nvSpPr>
        <p:spPr>
          <a:xfrm>
            <a:off x="2427727" y="45826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AB28A91E-F518-29A0-923E-25771AB3E75A}"/>
              </a:ext>
            </a:extLst>
          </p:cNvPr>
          <p:cNvSpPr/>
          <p:nvPr/>
        </p:nvSpPr>
        <p:spPr>
          <a:xfrm>
            <a:off x="292759" y="1387623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group of men standing in a row&#10;&#10;Description automatically generated">
            <a:extLst>
              <a:ext uri="{FF2B5EF4-FFF2-40B4-BE49-F238E27FC236}">
                <a16:creationId xmlns:a16="http://schemas.microsoft.com/office/drawing/2014/main" id="{0DE8D40F-CF74-E058-E8AC-F9016F50CC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5" t="-1" r="3091" b="46790"/>
          <a:stretch/>
        </p:blipFill>
        <p:spPr>
          <a:xfrm>
            <a:off x="6663352" y="1007020"/>
            <a:ext cx="2396224" cy="2205128"/>
          </a:xfrm>
          <a:prstGeom prst="rect">
            <a:avLst/>
          </a:prstGeom>
        </p:spPr>
      </p:pic>
      <p:pic>
        <p:nvPicPr>
          <p:cNvPr id="4" name="Picture 3" descr="A person leaning on a tree branch&#10;&#10;Description automatically generated">
            <a:extLst>
              <a:ext uri="{FF2B5EF4-FFF2-40B4-BE49-F238E27FC236}">
                <a16:creationId xmlns:a16="http://schemas.microsoft.com/office/drawing/2014/main" id="{88C5D489-448D-DE6C-0C36-E7ED575A7DC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t="37557" r="7710" b="9201"/>
          <a:stretch/>
        </p:blipFill>
        <p:spPr>
          <a:xfrm>
            <a:off x="9214478" y="3641060"/>
            <a:ext cx="2396224" cy="2206453"/>
          </a:xfrm>
          <a:prstGeom prst="rect">
            <a:avLst/>
          </a:prstGeom>
        </p:spPr>
      </p:pic>
      <p:pic>
        <p:nvPicPr>
          <p:cNvPr id="6" name="Picture 5" descr="A person standing in front of plants&#10;&#10;Description automatically generated">
            <a:extLst>
              <a:ext uri="{FF2B5EF4-FFF2-40B4-BE49-F238E27FC236}">
                <a16:creationId xmlns:a16="http://schemas.microsoft.com/office/drawing/2014/main" id="{D8E64458-CC7B-74BB-FC01-5318B7D4FD5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6109" r="9803" b="30649"/>
          <a:stretch/>
        </p:blipFill>
        <p:spPr>
          <a:xfrm>
            <a:off x="9214478" y="1010487"/>
            <a:ext cx="2396224" cy="2206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0BFF4-9077-D721-1B76-73E701898B7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34" t="5498" r="14644" b="41292"/>
          <a:stretch/>
        </p:blipFill>
        <p:spPr>
          <a:xfrm>
            <a:off x="6209684" y="3417530"/>
            <a:ext cx="2849891" cy="26226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EF2201-62E8-4B7F-6076-B1517D931168}"/>
              </a:ext>
            </a:extLst>
          </p:cNvPr>
          <p:cNvSpPr txBox="1"/>
          <p:nvPr/>
        </p:nvSpPr>
        <p:spPr>
          <a:xfrm>
            <a:off x="901336" y="1694085"/>
            <a:ext cx="43808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800" b="1" dirty="0">
                <a:solidFill>
                  <a:srgbClr val="FFC000"/>
                </a:solidFill>
                <a:latin typeface="Roboto Mono Medium" panose="00000009000000000000" pitchFamily="49" charset="0"/>
              </a:rPr>
              <a:t>Công Hưng</a:t>
            </a:r>
            <a:endParaRPr lang="en-US" sz="4800" b="1" dirty="0">
              <a:solidFill>
                <a:srgbClr val="FFC000"/>
              </a:solidFill>
            </a:endParaRPr>
          </a:p>
        </p:txBody>
      </p:sp>
      <p:sp>
        <p:nvSpPr>
          <p:cNvPr id="10" name="Subtitle 19">
            <a:extLst>
              <a:ext uri="{FF2B5EF4-FFF2-40B4-BE49-F238E27FC236}">
                <a16:creationId xmlns:a16="http://schemas.microsoft.com/office/drawing/2014/main" id="{4315316C-3372-FEF1-00EF-D3E7E97E0137}"/>
              </a:ext>
            </a:extLst>
          </p:cNvPr>
          <p:cNvSpPr txBox="1">
            <a:spLocks/>
          </p:cNvSpPr>
          <p:nvPr/>
        </p:nvSpPr>
        <p:spPr>
          <a:xfrm>
            <a:off x="0" y="2691049"/>
            <a:ext cx="6183512" cy="23584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Vai trò: Trưởng nhóm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 Công việc: Trang giỏ hàng,trang Admin,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thêm sửa xóa, danh mục sản phẩm, 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database, đăng ký đăng nhập,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, phân trang, kiểm lỗi, ppt.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038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99FCAC0D-D5DB-112A-A914-B600BCB796D8}"/>
              </a:ext>
            </a:extLst>
          </p:cNvPr>
          <p:cNvSpPr txBox="1"/>
          <p:nvPr/>
        </p:nvSpPr>
        <p:spPr>
          <a:xfrm>
            <a:off x="-4260850" y="-12741729"/>
            <a:ext cx="20637500" cy="19599729"/>
          </a:xfrm>
          <a:custGeom>
            <a:avLst/>
            <a:gdLst/>
            <a:ahLst/>
            <a:cxnLst/>
            <a:rect l="l" t="t" r="r" b="b"/>
            <a:pathLst>
              <a:path w="12179835" h="6858000">
                <a:moveTo>
                  <a:pt x="6737796" y="2700710"/>
                </a:moveTo>
                <a:lnTo>
                  <a:pt x="6737796" y="3072408"/>
                </a:lnTo>
                <a:lnTo>
                  <a:pt x="6857230" y="3072408"/>
                </a:lnTo>
                <a:lnTo>
                  <a:pt x="6857230" y="3881661"/>
                </a:lnTo>
                <a:lnTo>
                  <a:pt x="6740028" y="3881661"/>
                </a:lnTo>
                <a:lnTo>
                  <a:pt x="6740028" y="4253359"/>
                </a:lnTo>
                <a:lnTo>
                  <a:pt x="7557094" y="4253359"/>
                </a:lnTo>
                <a:lnTo>
                  <a:pt x="7557094" y="3881661"/>
                </a:lnTo>
                <a:lnTo>
                  <a:pt x="7457752" y="3881661"/>
                </a:lnTo>
                <a:lnTo>
                  <a:pt x="7457752" y="3627165"/>
                </a:lnTo>
                <a:lnTo>
                  <a:pt x="7817172" y="3627165"/>
                </a:lnTo>
                <a:lnTo>
                  <a:pt x="7817172" y="3881661"/>
                </a:lnTo>
                <a:lnTo>
                  <a:pt x="7716713" y="3881661"/>
                </a:lnTo>
                <a:lnTo>
                  <a:pt x="7716713" y="4253359"/>
                </a:lnTo>
                <a:lnTo>
                  <a:pt x="8534895" y="4253359"/>
                </a:lnTo>
                <a:lnTo>
                  <a:pt x="8534895" y="3881661"/>
                </a:lnTo>
                <a:lnTo>
                  <a:pt x="8417693" y="3881661"/>
                </a:lnTo>
                <a:lnTo>
                  <a:pt x="8417693" y="3072408"/>
                </a:lnTo>
                <a:lnTo>
                  <a:pt x="8534895" y="3072408"/>
                </a:lnTo>
                <a:lnTo>
                  <a:pt x="8534895" y="2700710"/>
                </a:lnTo>
                <a:lnTo>
                  <a:pt x="7716713" y="2700710"/>
                </a:lnTo>
                <a:lnTo>
                  <a:pt x="7716713" y="3072408"/>
                </a:lnTo>
                <a:lnTo>
                  <a:pt x="7817172" y="3072408"/>
                </a:lnTo>
                <a:lnTo>
                  <a:pt x="7817172" y="3309045"/>
                </a:lnTo>
                <a:lnTo>
                  <a:pt x="7457752" y="3309045"/>
                </a:lnTo>
                <a:lnTo>
                  <a:pt x="7457752" y="3072408"/>
                </a:lnTo>
                <a:lnTo>
                  <a:pt x="7557094" y="3072408"/>
                </a:lnTo>
                <a:lnTo>
                  <a:pt x="7557094" y="2700710"/>
                </a:lnTo>
                <a:close/>
                <a:moveTo>
                  <a:pt x="3546995" y="2700710"/>
                </a:moveTo>
                <a:lnTo>
                  <a:pt x="3546995" y="3072408"/>
                </a:lnTo>
                <a:lnTo>
                  <a:pt x="3686522" y="3072408"/>
                </a:lnTo>
                <a:lnTo>
                  <a:pt x="3686522" y="3881661"/>
                </a:lnTo>
                <a:lnTo>
                  <a:pt x="3546995" y="3881661"/>
                </a:lnTo>
                <a:lnTo>
                  <a:pt x="3546995" y="4253359"/>
                </a:lnTo>
                <a:lnTo>
                  <a:pt x="5024859" y="4253359"/>
                </a:lnTo>
                <a:lnTo>
                  <a:pt x="5024859" y="3632746"/>
                </a:lnTo>
                <a:lnTo>
                  <a:pt x="4654276" y="3632746"/>
                </a:lnTo>
                <a:lnTo>
                  <a:pt x="4654276" y="3881661"/>
                </a:lnTo>
                <a:lnTo>
                  <a:pt x="4287044" y="3881661"/>
                </a:lnTo>
                <a:lnTo>
                  <a:pt x="4287044" y="3072408"/>
                </a:lnTo>
                <a:lnTo>
                  <a:pt x="4434383" y="3072408"/>
                </a:lnTo>
                <a:lnTo>
                  <a:pt x="4434383" y="2700710"/>
                </a:lnTo>
                <a:close/>
                <a:moveTo>
                  <a:pt x="5830316" y="2669456"/>
                </a:moveTo>
                <a:cubicBezTo>
                  <a:pt x="5638328" y="2669456"/>
                  <a:pt x="5486895" y="2707779"/>
                  <a:pt x="5376019" y="2784426"/>
                </a:cubicBezTo>
                <a:cubicBezTo>
                  <a:pt x="5264397" y="2861072"/>
                  <a:pt x="5204122" y="2976786"/>
                  <a:pt x="5195192" y="3131567"/>
                </a:cubicBezTo>
                <a:lnTo>
                  <a:pt x="5614888" y="3153891"/>
                </a:lnTo>
                <a:cubicBezTo>
                  <a:pt x="5623073" y="3036317"/>
                  <a:pt x="5680372" y="2977530"/>
                  <a:pt x="5786784" y="2977530"/>
                </a:cubicBezTo>
                <a:cubicBezTo>
                  <a:pt x="5836641" y="2977530"/>
                  <a:pt x="5876825" y="2991669"/>
                  <a:pt x="5907335" y="3019946"/>
                </a:cubicBezTo>
                <a:cubicBezTo>
                  <a:pt x="5937100" y="3048968"/>
                  <a:pt x="5951983" y="3087291"/>
                  <a:pt x="5951983" y="3134916"/>
                </a:cubicBezTo>
                <a:cubicBezTo>
                  <a:pt x="5951983" y="3193703"/>
                  <a:pt x="5929287" y="3237979"/>
                  <a:pt x="5883894" y="3267745"/>
                </a:cubicBezTo>
                <a:cubicBezTo>
                  <a:pt x="5837758" y="3298255"/>
                  <a:pt x="5788644" y="3313510"/>
                  <a:pt x="5736555" y="3313510"/>
                </a:cubicBezTo>
                <a:lnTo>
                  <a:pt x="5736555" y="3565773"/>
                </a:lnTo>
                <a:cubicBezTo>
                  <a:pt x="5905474" y="3571726"/>
                  <a:pt x="5989935" y="3637955"/>
                  <a:pt x="5989935" y="3764459"/>
                </a:cubicBezTo>
                <a:cubicBezTo>
                  <a:pt x="5989935" y="3814316"/>
                  <a:pt x="5974679" y="3856732"/>
                  <a:pt x="5944170" y="3891707"/>
                </a:cubicBezTo>
                <a:cubicBezTo>
                  <a:pt x="5912916" y="3926681"/>
                  <a:pt x="5865291" y="3944169"/>
                  <a:pt x="5801295" y="3944169"/>
                </a:cubicBezTo>
                <a:cubicBezTo>
                  <a:pt x="5653955" y="3944169"/>
                  <a:pt x="5576936" y="3861569"/>
                  <a:pt x="5570239" y="3696370"/>
                </a:cubicBezTo>
                <a:lnTo>
                  <a:pt x="5168403" y="3726508"/>
                </a:lnTo>
                <a:cubicBezTo>
                  <a:pt x="5174356" y="3911055"/>
                  <a:pt x="5234260" y="4047232"/>
                  <a:pt x="5348113" y="4135041"/>
                </a:cubicBezTo>
                <a:cubicBezTo>
                  <a:pt x="5463455" y="4223594"/>
                  <a:pt x="5622701" y="4267870"/>
                  <a:pt x="5825852" y="4267870"/>
                </a:cubicBezTo>
                <a:cubicBezTo>
                  <a:pt x="6027514" y="4267870"/>
                  <a:pt x="6190108" y="4225082"/>
                  <a:pt x="6313635" y="4139506"/>
                </a:cubicBezTo>
                <a:cubicBezTo>
                  <a:pt x="6437163" y="4053930"/>
                  <a:pt x="6498926" y="3936727"/>
                  <a:pt x="6498926" y="3787899"/>
                </a:cubicBezTo>
                <a:cubicBezTo>
                  <a:pt x="6498926" y="3694882"/>
                  <a:pt x="6472881" y="3615631"/>
                  <a:pt x="6420792" y="3550146"/>
                </a:cubicBezTo>
                <a:cubicBezTo>
                  <a:pt x="6368702" y="3484662"/>
                  <a:pt x="6296148" y="3441874"/>
                  <a:pt x="6203130" y="3421782"/>
                </a:cubicBezTo>
                <a:cubicBezTo>
                  <a:pt x="6276800" y="3399458"/>
                  <a:pt x="6335215" y="3359274"/>
                  <a:pt x="6378376" y="3301231"/>
                </a:cubicBezTo>
                <a:cubicBezTo>
                  <a:pt x="6421536" y="3243932"/>
                  <a:pt x="6443116" y="3178448"/>
                  <a:pt x="6443116" y="3104778"/>
                </a:cubicBezTo>
                <a:cubicBezTo>
                  <a:pt x="6443116" y="2981995"/>
                  <a:pt x="6392142" y="2878560"/>
                  <a:pt x="6290195" y="2794472"/>
                </a:cubicBezTo>
                <a:cubicBezTo>
                  <a:pt x="6188248" y="2711128"/>
                  <a:pt x="6034955" y="2669456"/>
                  <a:pt x="5830316" y="2669456"/>
                </a:cubicBezTo>
                <a:close/>
                <a:moveTo>
                  <a:pt x="0" y="0"/>
                </a:moveTo>
                <a:lnTo>
                  <a:pt x="12179835" y="0"/>
                </a:lnTo>
                <a:lnTo>
                  <a:pt x="121798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0" dirty="0">
              <a:latin typeface="Rockwell Extra Bold" panose="02060903040505020403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8317805" y="-86738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4115536" y="123862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7442131" y="528743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4046FDE-00BE-3D67-DD6F-4DFE852A0642}"/>
              </a:ext>
            </a:extLst>
          </p:cNvPr>
          <p:cNvSpPr/>
          <p:nvPr/>
        </p:nvSpPr>
        <p:spPr>
          <a:xfrm>
            <a:off x="2326721" y="9947935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C50AF54-D364-3EB2-05FA-664BB24D1CCA}"/>
              </a:ext>
            </a:extLst>
          </p:cNvPr>
          <p:cNvSpPr/>
          <p:nvPr/>
        </p:nvSpPr>
        <p:spPr>
          <a:xfrm>
            <a:off x="10778459" y="9591987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11103312" y="193764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3316968" y="389312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11317425" y="620968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A563133-30BE-B65E-D338-B019737E8C85}"/>
              </a:ext>
            </a:extLst>
          </p:cNvPr>
          <p:cNvSpPr/>
          <p:nvPr/>
        </p:nvSpPr>
        <p:spPr>
          <a:xfrm>
            <a:off x="236977" y="27476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AB28A91E-F518-29A0-923E-25771AB3E75A}"/>
              </a:ext>
            </a:extLst>
          </p:cNvPr>
          <p:cNvSpPr/>
          <p:nvPr/>
        </p:nvSpPr>
        <p:spPr>
          <a:xfrm>
            <a:off x="1289751" y="5654823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0" descr="A group of men standing in a row&#10;&#10;Description automatically generated">
            <a:extLst>
              <a:ext uri="{FF2B5EF4-FFF2-40B4-BE49-F238E27FC236}">
                <a16:creationId xmlns:a16="http://schemas.microsoft.com/office/drawing/2014/main" id="{B3AE921C-6CCF-96C2-D430-850D6F32124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5" t="-1" r="3091" b="46790"/>
          <a:stretch/>
        </p:blipFill>
        <p:spPr>
          <a:xfrm>
            <a:off x="6663352" y="1007020"/>
            <a:ext cx="2396224" cy="2205128"/>
          </a:xfrm>
          <a:prstGeom prst="rect">
            <a:avLst/>
          </a:prstGeom>
        </p:spPr>
      </p:pic>
      <p:pic>
        <p:nvPicPr>
          <p:cNvPr id="12" name="Picture 11" descr="A person leaning on a tree branch&#10;&#10;Description automatically generated">
            <a:extLst>
              <a:ext uri="{FF2B5EF4-FFF2-40B4-BE49-F238E27FC236}">
                <a16:creationId xmlns:a16="http://schemas.microsoft.com/office/drawing/2014/main" id="{D047F0F5-5C9D-A946-572D-7DBE4345F5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t="37557" r="7710" b="9201"/>
          <a:stretch/>
        </p:blipFill>
        <p:spPr>
          <a:xfrm>
            <a:off x="9214478" y="3641060"/>
            <a:ext cx="2396224" cy="2206453"/>
          </a:xfrm>
          <a:prstGeom prst="rect">
            <a:avLst/>
          </a:prstGeom>
        </p:spPr>
      </p:pic>
      <p:pic>
        <p:nvPicPr>
          <p:cNvPr id="13" name="Picture 12" descr="A person standing in front of plants&#10;&#10;Description automatically generated">
            <a:extLst>
              <a:ext uri="{FF2B5EF4-FFF2-40B4-BE49-F238E27FC236}">
                <a16:creationId xmlns:a16="http://schemas.microsoft.com/office/drawing/2014/main" id="{49D9A50F-CAC9-49C9-708A-E2274C5F9D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6109" r="9803" b="30649"/>
          <a:stretch/>
        </p:blipFill>
        <p:spPr>
          <a:xfrm>
            <a:off x="9214478" y="746061"/>
            <a:ext cx="2683394" cy="24708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4255FE-3F77-687B-6188-CE4A9DD0AE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534" t="5498" r="14644" b="41292"/>
          <a:stretch/>
        </p:blipFill>
        <p:spPr>
          <a:xfrm>
            <a:off x="6663352" y="3641060"/>
            <a:ext cx="2397664" cy="22064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B777EA-17DD-BF8A-DF95-2859622E0A93}"/>
              </a:ext>
            </a:extLst>
          </p:cNvPr>
          <p:cNvSpPr txBox="1"/>
          <p:nvPr/>
        </p:nvSpPr>
        <p:spPr>
          <a:xfrm>
            <a:off x="910854" y="1704631"/>
            <a:ext cx="43808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800" b="1" dirty="0">
                <a:solidFill>
                  <a:srgbClr val="FFC000"/>
                </a:solidFill>
                <a:latin typeface="Roboto Mono Medium" panose="00000009000000000000" pitchFamily="49" charset="0"/>
                <a:ea typeface="Roboto" panose="02000000000000000000" pitchFamily="2" charset="0"/>
                <a:cs typeface="Roboto Serif 20pt SemiBold" pitchFamily="2" charset="0"/>
              </a:rPr>
              <a:t>Duy</a:t>
            </a:r>
            <a:r>
              <a:rPr lang="vi-VN" sz="4800" b="1" dirty="0">
                <a:solidFill>
                  <a:srgbClr val="F7D5A6"/>
                </a:solidFill>
                <a:latin typeface="Roboto Mono Medium" panose="00000009000000000000" pitchFamily="49" charset="0"/>
                <a:ea typeface="Roboto" panose="02000000000000000000" pitchFamily="2" charset="0"/>
                <a:cs typeface="Roboto Serif 20pt SemiBold" pitchFamily="2" charset="0"/>
              </a:rPr>
              <a:t> </a:t>
            </a:r>
            <a:r>
              <a:rPr lang="vi-VN" sz="4800" b="1" dirty="0">
                <a:solidFill>
                  <a:srgbClr val="FFC000"/>
                </a:solidFill>
                <a:latin typeface="Roboto Mono Medium" panose="00000009000000000000" pitchFamily="49" charset="0"/>
                <a:ea typeface="Roboto" panose="02000000000000000000" pitchFamily="2" charset="0"/>
                <a:cs typeface="Roboto Serif 20pt SemiBold" pitchFamily="2" charset="0"/>
              </a:rPr>
              <a:t>Lam</a:t>
            </a:r>
            <a:endParaRPr lang="en-US" sz="4800" b="1" dirty="0">
              <a:solidFill>
                <a:srgbClr val="FFC000"/>
              </a:solidFill>
              <a:latin typeface="Roboto Mono Medium" panose="00000009000000000000" pitchFamily="49" charset="0"/>
              <a:ea typeface="Roboto" panose="02000000000000000000" pitchFamily="2" charset="0"/>
              <a:cs typeface="Roboto Serif 20pt SemiBold" pitchFamily="2" charset="0"/>
            </a:endParaRPr>
          </a:p>
        </p:txBody>
      </p:sp>
      <p:sp>
        <p:nvSpPr>
          <p:cNvPr id="16" name="Subtitle 19">
            <a:extLst>
              <a:ext uri="{FF2B5EF4-FFF2-40B4-BE49-F238E27FC236}">
                <a16:creationId xmlns:a16="http://schemas.microsoft.com/office/drawing/2014/main" id="{3D42CF2E-25DA-75E9-8495-C4DDE82184EF}"/>
              </a:ext>
            </a:extLst>
          </p:cNvPr>
          <p:cNvSpPr txBox="1">
            <a:spLocks/>
          </p:cNvSpPr>
          <p:nvPr/>
        </p:nvSpPr>
        <p:spPr>
          <a:xfrm>
            <a:off x="106548" y="2721767"/>
            <a:ext cx="5989452" cy="2470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Vai trò: Phó nhóm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 Công việc: Trang chi tiết sản phẩm, 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trang admin bình luận, trang bài viết,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 trang giới thiệu, database, figma,</a:t>
            </a:r>
            <a:endParaRPr lang="en-US" sz="2000" dirty="0">
              <a:solidFill>
                <a:schemeClr val="bg1"/>
              </a:solidFill>
              <a:latin typeface="Roboto Mono Medium" panose="00000009000000000000" pitchFamily="49" charset="0"/>
            </a:endParaRP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 kiểm lỗi, ppt.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78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99FCAC0D-D5DB-112A-A914-B600BCB796D8}"/>
              </a:ext>
            </a:extLst>
          </p:cNvPr>
          <p:cNvSpPr txBox="1"/>
          <p:nvPr/>
        </p:nvSpPr>
        <p:spPr>
          <a:xfrm>
            <a:off x="-4260850" y="-12741729"/>
            <a:ext cx="20637500" cy="19599729"/>
          </a:xfrm>
          <a:custGeom>
            <a:avLst/>
            <a:gdLst/>
            <a:ahLst/>
            <a:cxnLst/>
            <a:rect l="l" t="t" r="r" b="b"/>
            <a:pathLst>
              <a:path w="12179835" h="6858000">
                <a:moveTo>
                  <a:pt x="6737796" y="2700710"/>
                </a:moveTo>
                <a:lnTo>
                  <a:pt x="6737796" y="3072408"/>
                </a:lnTo>
                <a:lnTo>
                  <a:pt x="6857230" y="3072408"/>
                </a:lnTo>
                <a:lnTo>
                  <a:pt x="6857230" y="3881661"/>
                </a:lnTo>
                <a:lnTo>
                  <a:pt x="6740028" y="3881661"/>
                </a:lnTo>
                <a:lnTo>
                  <a:pt x="6740028" y="4253359"/>
                </a:lnTo>
                <a:lnTo>
                  <a:pt x="7557094" y="4253359"/>
                </a:lnTo>
                <a:lnTo>
                  <a:pt x="7557094" y="3881661"/>
                </a:lnTo>
                <a:lnTo>
                  <a:pt x="7457752" y="3881661"/>
                </a:lnTo>
                <a:lnTo>
                  <a:pt x="7457752" y="3627165"/>
                </a:lnTo>
                <a:lnTo>
                  <a:pt x="7817172" y="3627165"/>
                </a:lnTo>
                <a:lnTo>
                  <a:pt x="7817172" y="3881661"/>
                </a:lnTo>
                <a:lnTo>
                  <a:pt x="7716713" y="3881661"/>
                </a:lnTo>
                <a:lnTo>
                  <a:pt x="7716713" y="4253359"/>
                </a:lnTo>
                <a:lnTo>
                  <a:pt x="8534895" y="4253359"/>
                </a:lnTo>
                <a:lnTo>
                  <a:pt x="8534895" y="3881661"/>
                </a:lnTo>
                <a:lnTo>
                  <a:pt x="8417693" y="3881661"/>
                </a:lnTo>
                <a:lnTo>
                  <a:pt x="8417693" y="3072408"/>
                </a:lnTo>
                <a:lnTo>
                  <a:pt x="8534895" y="3072408"/>
                </a:lnTo>
                <a:lnTo>
                  <a:pt x="8534895" y="2700710"/>
                </a:lnTo>
                <a:lnTo>
                  <a:pt x="7716713" y="2700710"/>
                </a:lnTo>
                <a:lnTo>
                  <a:pt x="7716713" y="3072408"/>
                </a:lnTo>
                <a:lnTo>
                  <a:pt x="7817172" y="3072408"/>
                </a:lnTo>
                <a:lnTo>
                  <a:pt x="7817172" y="3309045"/>
                </a:lnTo>
                <a:lnTo>
                  <a:pt x="7457752" y="3309045"/>
                </a:lnTo>
                <a:lnTo>
                  <a:pt x="7457752" y="3072408"/>
                </a:lnTo>
                <a:lnTo>
                  <a:pt x="7557094" y="3072408"/>
                </a:lnTo>
                <a:lnTo>
                  <a:pt x="7557094" y="2700710"/>
                </a:lnTo>
                <a:close/>
                <a:moveTo>
                  <a:pt x="3546995" y="2700710"/>
                </a:moveTo>
                <a:lnTo>
                  <a:pt x="3546995" y="3072408"/>
                </a:lnTo>
                <a:lnTo>
                  <a:pt x="3686522" y="3072408"/>
                </a:lnTo>
                <a:lnTo>
                  <a:pt x="3686522" y="3881661"/>
                </a:lnTo>
                <a:lnTo>
                  <a:pt x="3546995" y="3881661"/>
                </a:lnTo>
                <a:lnTo>
                  <a:pt x="3546995" y="4253359"/>
                </a:lnTo>
                <a:lnTo>
                  <a:pt x="5024859" y="4253359"/>
                </a:lnTo>
                <a:lnTo>
                  <a:pt x="5024859" y="3632746"/>
                </a:lnTo>
                <a:lnTo>
                  <a:pt x="4654276" y="3632746"/>
                </a:lnTo>
                <a:lnTo>
                  <a:pt x="4654276" y="3881661"/>
                </a:lnTo>
                <a:lnTo>
                  <a:pt x="4287044" y="3881661"/>
                </a:lnTo>
                <a:lnTo>
                  <a:pt x="4287044" y="3072408"/>
                </a:lnTo>
                <a:lnTo>
                  <a:pt x="4434383" y="3072408"/>
                </a:lnTo>
                <a:lnTo>
                  <a:pt x="4434383" y="2700710"/>
                </a:lnTo>
                <a:close/>
                <a:moveTo>
                  <a:pt x="5830316" y="2669456"/>
                </a:moveTo>
                <a:cubicBezTo>
                  <a:pt x="5638328" y="2669456"/>
                  <a:pt x="5486895" y="2707779"/>
                  <a:pt x="5376019" y="2784426"/>
                </a:cubicBezTo>
                <a:cubicBezTo>
                  <a:pt x="5264397" y="2861072"/>
                  <a:pt x="5204122" y="2976786"/>
                  <a:pt x="5195192" y="3131567"/>
                </a:cubicBezTo>
                <a:lnTo>
                  <a:pt x="5614888" y="3153891"/>
                </a:lnTo>
                <a:cubicBezTo>
                  <a:pt x="5623073" y="3036317"/>
                  <a:pt x="5680372" y="2977530"/>
                  <a:pt x="5786784" y="2977530"/>
                </a:cubicBezTo>
                <a:cubicBezTo>
                  <a:pt x="5836641" y="2977530"/>
                  <a:pt x="5876825" y="2991669"/>
                  <a:pt x="5907335" y="3019946"/>
                </a:cubicBezTo>
                <a:cubicBezTo>
                  <a:pt x="5937100" y="3048968"/>
                  <a:pt x="5951983" y="3087291"/>
                  <a:pt x="5951983" y="3134916"/>
                </a:cubicBezTo>
                <a:cubicBezTo>
                  <a:pt x="5951983" y="3193703"/>
                  <a:pt x="5929287" y="3237979"/>
                  <a:pt x="5883894" y="3267745"/>
                </a:cubicBezTo>
                <a:cubicBezTo>
                  <a:pt x="5837758" y="3298255"/>
                  <a:pt x="5788644" y="3313510"/>
                  <a:pt x="5736555" y="3313510"/>
                </a:cubicBezTo>
                <a:lnTo>
                  <a:pt x="5736555" y="3565773"/>
                </a:lnTo>
                <a:cubicBezTo>
                  <a:pt x="5905474" y="3571726"/>
                  <a:pt x="5989935" y="3637955"/>
                  <a:pt x="5989935" y="3764459"/>
                </a:cubicBezTo>
                <a:cubicBezTo>
                  <a:pt x="5989935" y="3814316"/>
                  <a:pt x="5974679" y="3856732"/>
                  <a:pt x="5944170" y="3891707"/>
                </a:cubicBezTo>
                <a:cubicBezTo>
                  <a:pt x="5912916" y="3926681"/>
                  <a:pt x="5865291" y="3944169"/>
                  <a:pt x="5801295" y="3944169"/>
                </a:cubicBezTo>
                <a:cubicBezTo>
                  <a:pt x="5653955" y="3944169"/>
                  <a:pt x="5576936" y="3861569"/>
                  <a:pt x="5570239" y="3696370"/>
                </a:cubicBezTo>
                <a:lnTo>
                  <a:pt x="5168403" y="3726508"/>
                </a:lnTo>
                <a:cubicBezTo>
                  <a:pt x="5174356" y="3911055"/>
                  <a:pt x="5234260" y="4047232"/>
                  <a:pt x="5348113" y="4135041"/>
                </a:cubicBezTo>
                <a:cubicBezTo>
                  <a:pt x="5463455" y="4223594"/>
                  <a:pt x="5622701" y="4267870"/>
                  <a:pt x="5825852" y="4267870"/>
                </a:cubicBezTo>
                <a:cubicBezTo>
                  <a:pt x="6027514" y="4267870"/>
                  <a:pt x="6190108" y="4225082"/>
                  <a:pt x="6313635" y="4139506"/>
                </a:cubicBezTo>
                <a:cubicBezTo>
                  <a:pt x="6437163" y="4053930"/>
                  <a:pt x="6498926" y="3936727"/>
                  <a:pt x="6498926" y="3787899"/>
                </a:cubicBezTo>
                <a:cubicBezTo>
                  <a:pt x="6498926" y="3694882"/>
                  <a:pt x="6472881" y="3615631"/>
                  <a:pt x="6420792" y="3550146"/>
                </a:cubicBezTo>
                <a:cubicBezTo>
                  <a:pt x="6368702" y="3484662"/>
                  <a:pt x="6296148" y="3441874"/>
                  <a:pt x="6203130" y="3421782"/>
                </a:cubicBezTo>
                <a:cubicBezTo>
                  <a:pt x="6276800" y="3399458"/>
                  <a:pt x="6335215" y="3359274"/>
                  <a:pt x="6378376" y="3301231"/>
                </a:cubicBezTo>
                <a:cubicBezTo>
                  <a:pt x="6421536" y="3243932"/>
                  <a:pt x="6443116" y="3178448"/>
                  <a:pt x="6443116" y="3104778"/>
                </a:cubicBezTo>
                <a:cubicBezTo>
                  <a:pt x="6443116" y="2981995"/>
                  <a:pt x="6392142" y="2878560"/>
                  <a:pt x="6290195" y="2794472"/>
                </a:cubicBezTo>
                <a:cubicBezTo>
                  <a:pt x="6188248" y="2711128"/>
                  <a:pt x="6034955" y="2669456"/>
                  <a:pt x="5830316" y="2669456"/>
                </a:cubicBezTo>
                <a:close/>
                <a:moveTo>
                  <a:pt x="0" y="0"/>
                </a:moveTo>
                <a:lnTo>
                  <a:pt x="12179835" y="0"/>
                </a:lnTo>
                <a:lnTo>
                  <a:pt x="121798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0" dirty="0">
              <a:latin typeface="Rockwell Extra Bold" panose="02060903040505020403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8317805" y="-86738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4420336" y="5654823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9194731" y="121073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4046FDE-00BE-3D67-DD6F-4DFE852A0642}"/>
              </a:ext>
            </a:extLst>
          </p:cNvPr>
          <p:cNvSpPr/>
          <p:nvPr/>
        </p:nvSpPr>
        <p:spPr>
          <a:xfrm>
            <a:off x="2326721" y="9947935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C50AF54-D364-3EB2-05FA-664BB24D1CCA}"/>
              </a:ext>
            </a:extLst>
          </p:cNvPr>
          <p:cNvSpPr/>
          <p:nvPr/>
        </p:nvSpPr>
        <p:spPr>
          <a:xfrm>
            <a:off x="10778459" y="9591987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12532062" y="194717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5498193" y="266440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10584000" y="720028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A563133-30BE-B65E-D338-B019737E8C85}"/>
              </a:ext>
            </a:extLst>
          </p:cNvPr>
          <p:cNvSpPr/>
          <p:nvPr/>
        </p:nvSpPr>
        <p:spPr>
          <a:xfrm>
            <a:off x="236977" y="27476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AB28A91E-F518-29A0-923E-25771AB3E75A}"/>
              </a:ext>
            </a:extLst>
          </p:cNvPr>
          <p:cNvSpPr/>
          <p:nvPr/>
        </p:nvSpPr>
        <p:spPr>
          <a:xfrm>
            <a:off x="347717" y="354979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2" descr="A group of men standing in a row&#10;&#10;Description automatically generated">
            <a:extLst>
              <a:ext uri="{FF2B5EF4-FFF2-40B4-BE49-F238E27FC236}">
                <a16:creationId xmlns:a16="http://schemas.microsoft.com/office/drawing/2014/main" id="{2673F72A-57BF-2A82-702E-9B32294EE4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5" t="-1" r="3091" b="46790"/>
          <a:stretch/>
        </p:blipFill>
        <p:spPr>
          <a:xfrm>
            <a:off x="6371773" y="738694"/>
            <a:ext cx="2687803" cy="2473454"/>
          </a:xfrm>
          <a:prstGeom prst="rect">
            <a:avLst/>
          </a:prstGeom>
        </p:spPr>
      </p:pic>
      <p:pic>
        <p:nvPicPr>
          <p:cNvPr id="4" name="Picture 3" descr="A person leaning on a tree branch&#10;&#10;Description automatically generated">
            <a:extLst>
              <a:ext uri="{FF2B5EF4-FFF2-40B4-BE49-F238E27FC236}">
                <a16:creationId xmlns:a16="http://schemas.microsoft.com/office/drawing/2014/main" id="{63865ED1-0FF7-7C6F-7E28-1C8301D01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t="37557" r="7710" b="9201"/>
          <a:stretch/>
        </p:blipFill>
        <p:spPr>
          <a:xfrm>
            <a:off x="9214478" y="3641060"/>
            <a:ext cx="2396224" cy="2206453"/>
          </a:xfrm>
          <a:prstGeom prst="rect">
            <a:avLst/>
          </a:prstGeom>
        </p:spPr>
      </p:pic>
      <p:pic>
        <p:nvPicPr>
          <p:cNvPr id="5" name="Picture 4" descr="A person standing in front of plants&#10;&#10;Description automatically generated">
            <a:extLst>
              <a:ext uri="{FF2B5EF4-FFF2-40B4-BE49-F238E27FC236}">
                <a16:creationId xmlns:a16="http://schemas.microsoft.com/office/drawing/2014/main" id="{19E92F08-7788-61F4-85FF-F654E6C652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6109" r="9803" b="30649"/>
          <a:stretch/>
        </p:blipFill>
        <p:spPr>
          <a:xfrm>
            <a:off x="9214478" y="1007019"/>
            <a:ext cx="2399991" cy="22099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59606-7284-A14D-8B1E-1EABCC1269D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534" t="5498" r="14644" b="41292"/>
          <a:stretch/>
        </p:blipFill>
        <p:spPr>
          <a:xfrm>
            <a:off x="6663352" y="3641060"/>
            <a:ext cx="2397664" cy="2206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123B92-2B6D-B27B-C38B-593884D4920D}"/>
              </a:ext>
            </a:extLst>
          </p:cNvPr>
          <p:cNvSpPr txBox="1"/>
          <p:nvPr/>
        </p:nvSpPr>
        <p:spPr>
          <a:xfrm>
            <a:off x="672605" y="1665354"/>
            <a:ext cx="43808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800" b="1" dirty="0">
                <a:solidFill>
                  <a:srgbClr val="FFC000"/>
                </a:solidFill>
                <a:latin typeface="Roboto Mono Medium" panose="00000009000000000000" pitchFamily="49" charset="0"/>
                <a:ea typeface="Roboto" panose="02000000000000000000" pitchFamily="2" charset="0"/>
                <a:cs typeface="Roboto Serif 20pt SemiBold" pitchFamily="2" charset="0"/>
              </a:rPr>
              <a:t>Mạnh Hùng</a:t>
            </a:r>
            <a:endParaRPr lang="en-US" sz="4800" b="1" dirty="0">
              <a:solidFill>
                <a:srgbClr val="FFC000"/>
              </a:solidFill>
              <a:latin typeface="Roboto Mono Medium" panose="00000009000000000000" pitchFamily="49" charset="0"/>
              <a:ea typeface="Roboto" panose="02000000000000000000" pitchFamily="2" charset="0"/>
              <a:cs typeface="Roboto Serif 20pt SemiBold" pitchFamily="2" charset="0"/>
            </a:endParaRPr>
          </a:p>
        </p:txBody>
      </p:sp>
      <p:sp>
        <p:nvSpPr>
          <p:cNvPr id="8" name="Subtitle 19">
            <a:extLst>
              <a:ext uri="{FF2B5EF4-FFF2-40B4-BE49-F238E27FC236}">
                <a16:creationId xmlns:a16="http://schemas.microsoft.com/office/drawing/2014/main" id="{D536078F-861D-933B-3973-F66548D1354B}"/>
              </a:ext>
            </a:extLst>
          </p:cNvPr>
          <p:cNvSpPr txBox="1">
            <a:spLocks/>
          </p:cNvSpPr>
          <p:nvPr/>
        </p:nvSpPr>
        <p:spPr>
          <a:xfrm>
            <a:off x="74722" y="2743657"/>
            <a:ext cx="5576604" cy="18607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Vai trò: Thành viên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 Công việc: Giao diện trang chủ, 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Tổng hợp và sửa chữa giao diện,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Quản lý đơn hàng, quản lý bài viết,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 kiểm lỗi, ppt.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15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99FCAC0D-D5DB-112A-A914-B600BCB796D8}"/>
              </a:ext>
            </a:extLst>
          </p:cNvPr>
          <p:cNvSpPr txBox="1"/>
          <p:nvPr/>
        </p:nvSpPr>
        <p:spPr>
          <a:xfrm>
            <a:off x="-4260850" y="-12741729"/>
            <a:ext cx="20637500" cy="19599729"/>
          </a:xfrm>
          <a:custGeom>
            <a:avLst/>
            <a:gdLst/>
            <a:ahLst/>
            <a:cxnLst/>
            <a:rect l="l" t="t" r="r" b="b"/>
            <a:pathLst>
              <a:path w="12179835" h="6858000">
                <a:moveTo>
                  <a:pt x="6737796" y="2700710"/>
                </a:moveTo>
                <a:lnTo>
                  <a:pt x="6737796" y="3072408"/>
                </a:lnTo>
                <a:lnTo>
                  <a:pt x="6857230" y="3072408"/>
                </a:lnTo>
                <a:lnTo>
                  <a:pt x="6857230" y="3881661"/>
                </a:lnTo>
                <a:lnTo>
                  <a:pt x="6740028" y="3881661"/>
                </a:lnTo>
                <a:lnTo>
                  <a:pt x="6740028" y="4253359"/>
                </a:lnTo>
                <a:lnTo>
                  <a:pt x="7557094" y="4253359"/>
                </a:lnTo>
                <a:lnTo>
                  <a:pt x="7557094" y="3881661"/>
                </a:lnTo>
                <a:lnTo>
                  <a:pt x="7457752" y="3881661"/>
                </a:lnTo>
                <a:lnTo>
                  <a:pt x="7457752" y="3627165"/>
                </a:lnTo>
                <a:lnTo>
                  <a:pt x="7817172" y="3627165"/>
                </a:lnTo>
                <a:lnTo>
                  <a:pt x="7817172" y="3881661"/>
                </a:lnTo>
                <a:lnTo>
                  <a:pt x="7716713" y="3881661"/>
                </a:lnTo>
                <a:lnTo>
                  <a:pt x="7716713" y="4253359"/>
                </a:lnTo>
                <a:lnTo>
                  <a:pt x="8534895" y="4253359"/>
                </a:lnTo>
                <a:lnTo>
                  <a:pt x="8534895" y="3881661"/>
                </a:lnTo>
                <a:lnTo>
                  <a:pt x="8417693" y="3881661"/>
                </a:lnTo>
                <a:lnTo>
                  <a:pt x="8417693" y="3072408"/>
                </a:lnTo>
                <a:lnTo>
                  <a:pt x="8534895" y="3072408"/>
                </a:lnTo>
                <a:lnTo>
                  <a:pt x="8534895" y="2700710"/>
                </a:lnTo>
                <a:lnTo>
                  <a:pt x="7716713" y="2700710"/>
                </a:lnTo>
                <a:lnTo>
                  <a:pt x="7716713" y="3072408"/>
                </a:lnTo>
                <a:lnTo>
                  <a:pt x="7817172" y="3072408"/>
                </a:lnTo>
                <a:lnTo>
                  <a:pt x="7817172" y="3309045"/>
                </a:lnTo>
                <a:lnTo>
                  <a:pt x="7457752" y="3309045"/>
                </a:lnTo>
                <a:lnTo>
                  <a:pt x="7457752" y="3072408"/>
                </a:lnTo>
                <a:lnTo>
                  <a:pt x="7557094" y="3072408"/>
                </a:lnTo>
                <a:lnTo>
                  <a:pt x="7557094" y="2700710"/>
                </a:lnTo>
                <a:close/>
                <a:moveTo>
                  <a:pt x="3546995" y="2700710"/>
                </a:moveTo>
                <a:lnTo>
                  <a:pt x="3546995" y="3072408"/>
                </a:lnTo>
                <a:lnTo>
                  <a:pt x="3686522" y="3072408"/>
                </a:lnTo>
                <a:lnTo>
                  <a:pt x="3686522" y="3881661"/>
                </a:lnTo>
                <a:lnTo>
                  <a:pt x="3546995" y="3881661"/>
                </a:lnTo>
                <a:lnTo>
                  <a:pt x="3546995" y="4253359"/>
                </a:lnTo>
                <a:lnTo>
                  <a:pt x="5024859" y="4253359"/>
                </a:lnTo>
                <a:lnTo>
                  <a:pt x="5024859" y="3632746"/>
                </a:lnTo>
                <a:lnTo>
                  <a:pt x="4654276" y="3632746"/>
                </a:lnTo>
                <a:lnTo>
                  <a:pt x="4654276" y="3881661"/>
                </a:lnTo>
                <a:lnTo>
                  <a:pt x="4287044" y="3881661"/>
                </a:lnTo>
                <a:lnTo>
                  <a:pt x="4287044" y="3072408"/>
                </a:lnTo>
                <a:lnTo>
                  <a:pt x="4434383" y="3072408"/>
                </a:lnTo>
                <a:lnTo>
                  <a:pt x="4434383" y="2700710"/>
                </a:lnTo>
                <a:close/>
                <a:moveTo>
                  <a:pt x="5830316" y="2669456"/>
                </a:moveTo>
                <a:cubicBezTo>
                  <a:pt x="5638328" y="2669456"/>
                  <a:pt x="5486895" y="2707779"/>
                  <a:pt x="5376019" y="2784426"/>
                </a:cubicBezTo>
                <a:cubicBezTo>
                  <a:pt x="5264397" y="2861072"/>
                  <a:pt x="5204122" y="2976786"/>
                  <a:pt x="5195192" y="3131567"/>
                </a:cubicBezTo>
                <a:lnTo>
                  <a:pt x="5614888" y="3153891"/>
                </a:lnTo>
                <a:cubicBezTo>
                  <a:pt x="5623073" y="3036317"/>
                  <a:pt x="5680372" y="2977530"/>
                  <a:pt x="5786784" y="2977530"/>
                </a:cubicBezTo>
                <a:cubicBezTo>
                  <a:pt x="5836641" y="2977530"/>
                  <a:pt x="5876825" y="2991669"/>
                  <a:pt x="5907335" y="3019946"/>
                </a:cubicBezTo>
                <a:cubicBezTo>
                  <a:pt x="5937100" y="3048968"/>
                  <a:pt x="5951983" y="3087291"/>
                  <a:pt x="5951983" y="3134916"/>
                </a:cubicBezTo>
                <a:cubicBezTo>
                  <a:pt x="5951983" y="3193703"/>
                  <a:pt x="5929287" y="3237979"/>
                  <a:pt x="5883894" y="3267745"/>
                </a:cubicBezTo>
                <a:cubicBezTo>
                  <a:pt x="5837758" y="3298255"/>
                  <a:pt x="5788644" y="3313510"/>
                  <a:pt x="5736555" y="3313510"/>
                </a:cubicBezTo>
                <a:lnTo>
                  <a:pt x="5736555" y="3565773"/>
                </a:lnTo>
                <a:cubicBezTo>
                  <a:pt x="5905474" y="3571726"/>
                  <a:pt x="5989935" y="3637955"/>
                  <a:pt x="5989935" y="3764459"/>
                </a:cubicBezTo>
                <a:cubicBezTo>
                  <a:pt x="5989935" y="3814316"/>
                  <a:pt x="5974679" y="3856732"/>
                  <a:pt x="5944170" y="3891707"/>
                </a:cubicBezTo>
                <a:cubicBezTo>
                  <a:pt x="5912916" y="3926681"/>
                  <a:pt x="5865291" y="3944169"/>
                  <a:pt x="5801295" y="3944169"/>
                </a:cubicBezTo>
                <a:cubicBezTo>
                  <a:pt x="5653955" y="3944169"/>
                  <a:pt x="5576936" y="3861569"/>
                  <a:pt x="5570239" y="3696370"/>
                </a:cubicBezTo>
                <a:lnTo>
                  <a:pt x="5168403" y="3726508"/>
                </a:lnTo>
                <a:cubicBezTo>
                  <a:pt x="5174356" y="3911055"/>
                  <a:pt x="5234260" y="4047232"/>
                  <a:pt x="5348113" y="4135041"/>
                </a:cubicBezTo>
                <a:cubicBezTo>
                  <a:pt x="5463455" y="4223594"/>
                  <a:pt x="5622701" y="4267870"/>
                  <a:pt x="5825852" y="4267870"/>
                </a:cubicBezTo>
                <a:cubicBezTo>
                  <a:pt x="6027514" y="4267870"/>
                  <a:pt x="6190108" y="4225082"/>
                  <a:pt x="6313635" y="4139506"/>
                </a:cubicBezTo>
                <a:cubicBezTo>
                  <a:pt x="6437163" y="4053930"/>
                  <a:pt x="6498926" y="3936727"/>
                  <a:pt x="6498926" y="3787899"/>
                </a:cubicBezTo>
                <a:cubicBezTo>
                  <a:pt x="6498926" y="3694882"/>
                  <a:pt x="6472881" y="3615631"/>
                  <a:pt x="6420792" y="3550146"/>
                </a:cubicBezTo>
                <a:cubicBezTo>
                  <a:pt x="6368702" y="3484662"/>
                  <a:pt x="6296148" y="3441874"/>
                  <a:pt x="6203130" y="3421782"/>
                </a:cubicBezTo>
                <a:cubicBezTo>
                  <a:pt x="6276800" y="3399458"/>
                  <a:pt x="6335215" y="3359274"/>
                  <a:pt x="6378376" y="3301231"/>
                </a:cubicBezTo>
                <a:cubicBezTo>
                  <a:pt x="6421536" y="3243932"/>
                  <a:pt x="6443116" y="3178448"/>
                  <a:pt x="6443116" y="3104778"/>
                </a:cubicBezTo>
                <a:cubicBezTo>
                  <a:pt x="6443116" y="2981995"/>
                  <a:pt x="6392142" y="2878560"/>
                  <a:pt x="6290195" y="2794472"/>
                </a:cubicBezTo>
                <a:cubicBezTo>
                  <a:pt x="6188248" y="2711128"/>
                  <a:pt x="6034955" y="2669456"/>
                  <a:pt x="5830316" y="2669456"/>
                </a:cubicBezTo>
                <a:close/>
                <a:moveTo>
                  <a:pt x="0" y="0"/>
                </a:moveTo>
                <a:lnTo>
                  <a:pt x="12179835" y="0"/>
                </a:lnTo>
                <a:lnTo>
                  <a:pt x="121798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0" dirty="0">
              <a:latin typeface="Rockwell Extra Bold" panose="02060903040505020403" pitchFamily="18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8317805" y="-86738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1219936" y="58929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11756956" y="25823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4046FDE-00BE-3D67-DD6F-4DFE852A0642}"/>
              </a:ext>
            </a:extLst>
          </p:cNvPr>
          <p:cNvSpPr/>
          <p:nvPr/>
        </p:nvSpPr>
        <p:spPr>
          <a:xfrm>
            <a:off x="2326721" y="9947935"/>
            <a:ext cx="383006" cy="39570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9C50AF54-D364-3EB2-05FA-664BB24D1CCA}"/>
              </a:ext>
            </a:extLst>
          </p:cNvPr>
          <p:cNvSpPr/>
          <p:nvPr/>
        </p:nvSpPr>
        <p:spPr>
          <a:xfrm>
            <a:off x="10778459" y="9591987"/>
            <a:ext cx="649706" cy="6433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12532062" y="194717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9441543" y="5455227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10584000" y="720028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A563133-30BE-B65E-D338-B019737E8C85}"/>
              </a:ext>
            </a:extLst>
          </p:cNvPr>
          <p:cNvSpPr/>
          <p:nvPr/>
        </p:nvSpPr>
        <p:spPr>
          <a:xfrm>
            <a:off x="2598987" y="56051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AB28A91E-F518-29A0-923E-25771AB3E75A}"/>
              </a:ext>
            </a:extLst>
          </p:cNvPr>
          <p:cNvSpPr/>
          <p:nvPr/>
        </p:nvSpPr>
        <p:spPr>
          <a:xfrm>
            <a:off x="5624567" y="23115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" name="Picture 8" descr="A group of men standing in a row&#10;&#10;Description automatically generated">
            <a:extLst>
              <a:ext uri="{FF2B5EF4-FFF2-40B4-BE49-F238E27FC236}">
                <a16:creationId xmlns:a16="http://schemas.microsoft.com/office/drawing/2014/main" id="{6BDCE0D9-CB58-4ECF-4A57-33D9EAD834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5" t="-1" r="3091" b="46790"/>
          <a:stretch/>
        </p:blipFill>
        <p:spPr>
          <a:xfrm>
            <a:off x="6659585" y="1003552"/>
            <a:ext cx="2399991" cy="2208595"/>
          </a:xfrm>
          <a:prstGeom prst="rect">
            <a:avLst/>
          </a:prstGeom>
        </p:spPr>
      </p:pic>
      <p:pic>
        <p:nvPicPr>
          <p:cNvPr id="10" name="Picture 9" descr="A person leaning on a tree branch&#10;&#10;Description automatically generated">
            <a:extLst>
              <a:ext uri="{FF2B5EF4-FFF2-40B4-BE49-F238E27FC236}">
                <a16:creationId xmlns:a16="http://schemas.microsoft.com/office/drawing/2014/main" id="{3C35F09B-D649-815A-9243-3E27ADF0A2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t="37557" r="7710" b="9201"/>
          <a:stretch/>
        </p:blipFill>
        <p:spPr>
          <a:xfrm>
            <a:off x="9214477" y="3641060"/>
            <a:ext cx="2729133" cy="2512997"/>
          </a:xfrm>
          <a:prstGeom prst="rect">
            <a:avLst/>
          </a:prstGeom>
        </p:spPr>
      </p:pic>
      <p:pic>
        <p:nvPicPr>
          <p:cNvPr id="11" name="Picture 10" descr="A person standing in front of plants&#10;&#10;Description automatically generated">
            <a:extLst>
              <a:ext uri="{FF2B5EF4-FFF2-40B4-BE49-F238E27FC236}">
                <a16:creationId xmlns:a16="http://schemas.microsoft.com/office/drawing/2014/main" id="{4FB9D75D-55C8-8D6E-D2D7-ACBC5F5B2B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7" t="16109" r="9803" b="30649"/>
          <a:stretch/>
        </p:blipFill>
        <p:spPr>
          <a:xfrm>
            <a:off x="9214478" y="1007019"/>
            <a:ext cx="2399991" cy="22099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7FD8D4-B28D-CD99-BE41-D51FC572357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534" t="5498" r="14644" b="41292"/>
          <a:stretch/>
        </p:blipFill>
        <p:spPr>
          <a:xfrm>
            <a:off x="6663352" y="3641060"/>
            <a:ext cx="2397664" cy="2206453"/>
          </a:xfrm>
          <a:prstGeom prst="rect">
            <a:avLst/>
          </a:prstGeom>
        </p:spPr>
      </p:pic>
      <p:sp>
        <p:nvSpPr>
          <p:cNvPr id="13" name="Subtitle 19">
            <a:extLst>
              <a:ext uri="{FF2B5EF4-FFF2-40B4-BE49-F238E27FC236}">
                <a16:creationId xmlns:a16="http://schemas.microsoft.com/office/drawing/2014/main" id="{FFE18CC8-1A35-0520-57B3-6442FB8BF769}"/>
              </a:ext>
            </a:extLst>
          </p:cNvPr>
          <p:cNvSpPr txBox="1">
            <a:spLocks/>
          </p:cNvSpPr>
          <p:nvPr/>
        </p:nvSpPr>
        <p:spPr>
          <a:xfrm>
            <a:off x="129931" y="2686260"/>
            <a:ext cx="6099118" cy="20580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Vai trò: Thành viên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 Công việc: Trang thông tin tài khoản, 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Trang lịch sử mua hàng,</a:t>
            </a:r>
          </a:p>
          <a:p>
            <a:r>
              <a:rPr lang="vi-VN" sz="2000" dirty="0">
                <a:solidFill>
                  <a:schemeClr val="bg1"/>
                </a:solidFill>
                <a:latin typeface="Roboto Mono Medium" panose="00000009000000000000" pitchFamily="49" charset="0"/>
              </a:rPr>
              <a:t>Giao diện đăng nhập đăng ký, kiểm lỗi, ppt.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5BB4EC-2BF8-332C-9001-1335E5366BDB}"/>
              </a:ext>
            </a:extLst>
          </p:cNvPr>
          <p:cNvSpPr txBox="1"/>
          <p:nvPr/>
        </p:nvSpPr>
        <p:spPr>
          <a:xfrm>
            <a:off x="989070" y="1760308"/>
            <a:ext cx="43808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4800" b="1" dirty="0">
                <a:solidFill>
                  <a:srgbClr val="FFC000"/>
                </a:solidFill>
                <a:latin typeface="Roboto Mono Medium" panose="00000009000000000000" pitchFamily="49" charset="0"/>
                <a:ea typeface="Roboto" panose="02000000000000000000" pitchFamily="2" charset="0"/>
                <a:cs typeface="Roboto Serif 20pt SemiBold" pitchFamily="2" charset="0"/>
              </a:rPr>
              <a:t>Nguyễn Hiệp</a:t>
            </a:r>
            <a:endParaRPr lang="en-US" sz="4800" b="1" dirty="0">
              <a:solidFill>
                <a:srgbClr val="FFC000"/>
              </a:solidFill>
              <a:latin typeface="Roboto Mono Medium" panose="00000009000000000000" pitchFamily="49" charset="0"/>
              <a:ea typeface="Roboto" panose="02000000000000000000" pitchFamily="2" charset="0"/>
              <a:cs typeface="Roboto Serif 20pt SemiBold" pitchFamily="2" charset="0"/>
            </a:endParaRPr>
          </a:p>
        </p:txBody>
      </p:sp>
      <p:pic>
        <p:nvPicPr>
          <p:cNvPr id="34" name="Picture 33" descr="A blue and black bicycle&#10;&#10;Description automatically generated">
            <a:extLst>
              <a:ext uri="{FF2B5EF4-FFF2-40B4-BE49-F238E27FC236}">
                <a16:creationId xmlns:a16="http://schemas.microsoft.com/office/drawing/2014/main" id="{278BE552-A939-EB57-6B50-4027C3820DA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" t="40556" r="955" b="28005"/>
          <a:stretch/>
        </p:blipFill>
        <p:spPr>
          <a:xfrm>
            <a:off x="12436679" y="259407"/>
            <a:ext cx="5039105" cy="2459655"/>
          </a:xfrm>
          <a:custGeom>
            <a:avLst/>
            <a:gdLst>
              <a:gd name="connsiteX0" fmla="*/ 396004 w 5154609"/>
              <a:gd name="connsiteY0" fmla="*/ 0 h 2459655"/>
              <a:gd name="connsiteX1" fmla="*/ 5154609 w 5154609"/>
              <a:gd name="connsiteY1" fmla="*/ 0 h 2459655"/>
              <a:gd name="connsiteX2" fmla="*/ 4758605 w 5154609"/>
              <a:gd name="connsiteY2" fmla="*/ 2459655 h 2459655"/>
              <a:gd name="connsiteX3" fmla="*/ 0 w 5154609"/>
              <a:gd name="connsiteY3" fmla="*/ 2459655 h 24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4609" h="2459655">
                <a:moveTo>
                  <a:pt x="396004" y="0"/>
                </a:moveTo>
                <a:lnTo>
                  <a:pt x="5154609" y="0"/>
                </a:lnTo>
                <a:lnTo>
                  <a:pt x="4758605" y="2459655"/>
                </a:lnTo>
                <a:lnTo>
                  <a:pt x="0" y="2459655"/>
                </a:lnTo>
                <a:close/>
              </a:path>
            </a:pathLst>
          </a:custGeom>
        </p:spPr>
      </p:pic>
      <p:pic>
        <p:nvPicPr>
          <p:cNvPr id="35" name="Picture 34" descr="Two people running and biking together">
            <a:extLst>
              <a:ext uri="{FF2B5EF4-FFF2-40B4-BE49-F238E27FC236}">
                <a16:creationId xmlns:a16="http://schemas.microsoft.com/office/drawing/2014/main" id="{2FB8C776-2B94-3E5D-F88B-D743A12CA5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8" t="32813" r="15426" b="10999"/>
          <a:stretch>
            <a:fillRect/>
          </a:stretch>
        </p:blipFill>
        <p:spPr>
          <a:xfrm>
            <a:off x="7468985" y="7241029"/>
            <a:ext cx="2069456" cy="2406453"/>
          </a:xfrm>
          <a:custGeom>
            <a:avLst/>
            <a:gdLst>
              <a:gd name="connsiteX0" fmla="*/ 382256 w 2433976"/>
              <a:gd name="connsiteY0" fmla="*/ 0 h 2830332"/>
              <a:gd name="connsiteX1" fmla="*/ 2433976 w 2433976"/>
              <a:gd name="connsiteY1" fmla="*/ 0 h 2830332"/>
              <a:gd name="connsiteX2" fmla="*/ 2051720 w 2433976"/>
              <a:gd name="connsiteY2" fmla="*/ 2830332 h 2830332"/>
              <a:gd name="connsiteX3" fmla="*/ 0 w 2433976"/>
              <a:gd name="connsiteY3" fmla="*/ 2830332 h 283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976" h="2830332">
                <a:moveTo>
                  <a:pt x="382256" y="0"/>
                </a:moveTo>
                <a:lnTo>
                  <a:pt x="2433976" y="0"/>
                </a:lnTo>
                <a:lnTo>
                  <a:pt x="2051720" y="2830332"/>
                </a:lnTo>
                <a:lnTo>
                  <a:pt x="0" y="2830332"/>
                </a:lnTo>
                <a:close/>
              </a:path>
            </a:pathLst>
          </a:custGeom>
        </p:spPr>
      </p:pic>
      <p:pic>
        <p:nvPicPr>
          <p:cNvPr id="36" name="Picture 35" descr="People riding bikes across bridge">
            <a:extLst>
              <a:ext uri="{FF2B5EF4-FFF2-40B4-BE49-F238E27FC236}">
                <a16:creationId xmlns:a16="http://schemas.microsoft.com/office/drawing/2014/main" id="{84196A4A-8A2E-2679-1539-F281239254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13396" r="11819" b="2320"/>
          <a:stretch>
            <a:fillRect/>
          </a:stretch>
        </p:blipFill>
        <p:spPr>
          <a:xfrm>
            <a:off x="13800395" y="2746388"/>
            <a:ext cx="3220687" cy="3035418"/>
          </a:xfrm>
          <a:custGeom>
            <a:avLst/>
            <a:gdLst>
              <a:gd name="connsiteX0" fmla="*/ 388293 w 3003083"/>
              <a:gd name="connsiteY0" fmla="*/ 0 h 2830332"/>
              <a:gd name="connsiteX1" fmla="*/ 3003083 w 3003083"/>
              <a:gd name="connsiteY1" fmla="*/ 0 h 2830332"/>
              <a:gd name="connsiteX2" fmla="*/ 2614790 w 3003083"/>
              <a:gd name="connsiteY2" fmla="*/ 2830332 h 2830332"/>
              <a:gd name="connsiteX3" fmla="*/ 0 w 3003083"/>
              <a:gd name="connsiteY3" fmla="*/ 2830332 h 283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3083" h="2830332">
                <a:moveTo>
                  <a:pt x="388293" y="0"/>
                </a:moveTo>
                <a:lnTo>
                  <a:pt x="3003083" y="0"/>
                </a:lnTo>
                <a:lnTo>
                  <a:pt x="2614790" y="2830332"/>
                </a:lnTo>
                <a:lnTo>
                  <a:pt x="0" y="2830332"/>
                </a:lnTo>
                <a:close/>
              </a:path>
            </a:pathLst>
          </a:custGeom>
        </p:spPr>
      </p:pic>
      <p:pic>
        <p:nvPicPr>
          <p:cNvPr id="37" name="Picture 3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038E0E3-0CC1-9058-5000-56095EAAF616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41" y="8145244"/>
            <a:ext cx="4111018" cy="411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7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10584000" y="720028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Subtitle 19">
            <a:extLst>
              <a:ext uri="{FF2B5EF4-FFF2-40B4-BE49-F238E27FC236}">
                <a16:creationId xmlns:a16="http://schemas.microsoft.com/office/drawing/2014/main" id="{626B9BF7-FA53-7F19-3C34-0C7CEFBDE75A}"/>
              </a:ext>
            </a:extLst>
          </p:cNvPr>
          <p:cNvSpPr txBox="1">
            <a:spLocks/>
          </p:cNvSpPr>
          <p:nvPr/>
        </p:nvSpPr>
        <p:spPr>
          <a:xfrm>
            <a:off x="3182163" y="759508"/>
            <a:ext cx="5751473" cy="441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b="1" dirty="0">
                <a:latin typeface="Roboto Mono Medium" panose="00000009000000000000" pitchFamily="49" charset="0"/>
              </a:rPr>
              <a:t>GIỚI THIỆU </a:t>
            </a:r>
            <a:r>
              <a:rPr lang="en-US" sz="3600" b="1" dirty="0">
                <a:latin typeface="Roboto Mono Medium" panose="00000009000000000000" pitchFamily="49" charset="0"/>
              </a:rPr>
              <a:t>GIAO </a:t>
            </a:r>
            <a:r>
              <a:rPr lang="vi-VN" sz="3600" b="1" dirty="0">
                <a:latin typeface="Roboto Mono Medium" panose="00000009000000000000" pitchFamily="49" charset="0"/>
              </a:rPr>
              <a:t>DIỆN</a:t>
            </a:r>
            <a:endParaRPr lang="en-US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48A27-FC9F-A7F6-1F71-F51E9658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464" y="1962745"/>
            <a:ext cx="4002550" cy="17396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DCCC7D-14EA-B91E-456F-9C55842912D0}"/>
              </a:ext>
            </a:extLst>
          </p:cNvPr>
          <p:cNvSpPr txBox="1"/>
          <p:nvPr/>
        </p:nvSpPr>
        <p:spPr>
          <a:xfrm>
            <a:off x="3031997" y="1624191"/>
            <a:ext cx="1139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Trang chủ</a:t>
            </a: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398CEC-D410-523C-2C75-91EC35658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1644" y="1962745"/>
            <a:ext cx="4002550" cy="17302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DF7EB6-3AAB-18F7-678F-5FA3237ED4B8}"/>
              </a:ext>
            </a:extLst>
          </p:cNvPr>
          <p:cNvSpPr txBox="1"/>
          <p:nvPr/>
        </p:nvSpPr>
        <p:spPr>
          <a:xfrm>
            <a:off x="7702614" y="1624190"/>
            <a:ext cx="1740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Trang giới thiệu</a:t>
            </a:r>
            <a:endParaRPr lang="en-US" sz="16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C6109-8C95-A246-D6CA-8F1CC96B731E}"/>
              </a:ext>
            </a:extLst>
          </p:cNvPr>
          <p:cNvSpPr txBox="1"/>
          <p:nvPr/>
        </p:nvSpPr>
        <p:spPr>
          <a:xfrm>
            <a:off x="2731434" y="6184493"/>
            <a:ext cx="1740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Trang bài viết</a:t>
            </a:r>
            <a:endParaRPr lang="en-US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7FDD0-7D4E-021D-6413-11FBB1D62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464" y="4283124"/>
            <a:ext cx="4002550" cy="1901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14EAAE9-03C1-6A4F-4D05-052F6FFCA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1644" y="4281813"/>
            <a:ext cx="4002550" cy="1902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C4F90D-121B-B1BB-38F0-B48F96491B4D}"/>
              </a:ext>
            </a:extLst>
          </p:cNvPr>
          <p:cNvSpPr txBox="1"/>
          <p:nvPr/>
        </p:nvSpPr>
        <p:spPr>
          <a:xfrm>
            <a:off x="7702614" y="6184493"/>
            <a:ext cx="17406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Trang sản phẩm</a:t>
            </a:r>
            <a:endParaRPr lang="en-US" sz="1400" i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799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11EBBC59-79CB-9C5E-1C8F-8EFB7F3B3D6D}"/>
              </a:ext>
            </a:extLst>
          </p:cNvPr>
          <p:cNvSpPr/>
          <p:nvPr/>
        </p:nvSpPr>
        <p:spPr>
          <a:xfrm>
            <a:off x="8782712" y="-1166234"/>
            <a:ext cx="6059227" cy="9268430"/>
          </a:xfrm>
          <a:prstGeom prst="parallelogram">
            <a:avLst/>
          </a:prstGeom>
          <a:gradFill flip="none" rotWithShape="1">
            <a:gsLst>
              <a:gs pos="0">
                <a:schemeClr val="accent5"/>
              </a:gs>
              <a:gs pos="74000">
                <a:schemeClr val="accent5">
                  <a:lumMod val="40000"/>
                  <a:lumOff val="60000"/>
                </a:schemeClr>
              </a:gs>
              <a:gs pos="83000">
                <a:schemeClr val="accent2">
                  <a:lumMod val="40000"/>
                  <a:lumOff val="6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blue and black bicycle&#10;&#10;Description automatically generated">
            <a:extLst>
              <a:ext uri="{FF2B5EF4-FFF2-40B4-BE49-F238E27FC236}">
                <a16:creationId xmlns:a16="http://schemas.microsoft.com/office/drawing/2014/main" id="{DE4A87F1-DA70-B344-7BE7-B8198BC10E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" t="40556" r="955" b="28005"/>
          <a:stretch/>
        </p:blipFill>
        <p:spPr>
          <a:xfrm>
            <a:off x="8845897" y="269042"/>
            <a:ext cx="5039105" cy="2459655"/>
          </a:xfrm>
          <a:custGeom>
            <a:avLst/>
            <a:gdLst>
              <a:gd name="connsiteX0" fmla="*/ 396004 w 5154609"/>
              <a:gd name="connsiteY0" fmla="*/ 0 h 2459655"/>
              <a:gd name="connsiteX1" fmla="*/ 5154609 w 5154609"/>
              <a:gd name="connsiteY1" fmla="*/ 0 h 2459655"/>
              <a:gd name="connsiteX2" fmla="*/ 4758605 w 5154609"/>
              <a:gd name="connsiteY2" fmla="*/ 2459655 h 2459655"/>
              <a:gd name="connsiteX3" fmla="*/ 0 w 5154609"/>
              <a:gd name="connsiteY3" fmla="*/ 2459655 h 2459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4609" h="2459655">
                <a:moveTo>
                  <a:pt x="396004" y="0"/>
                </a:moveTo>
                <a:lnTo>
                  <a:pt x="5154609" y="0"/>
                </a:lnTo>
                <a:lnTo>
                  <a:pt x="4758605" y="2459655"/>
                </a:lnTo>
                <a:lnTo>
                  <a:pt x="0" y="2459655"/>
                </a:lnTo>
                <a:close/>
              </a:path>
            </a:pathLst>
          </a:custGeom>
        </p:spPr>
      </p:pic>
      <p:sp>
        <p:nvSpPr>
          <p:cNvPr id="65" name="Star: 5 Points 64">
            <a:extLst>
              <a:ext uri="{FF2B5EF4-FFF2-40B4-BE49-F238E27FC236}">
                <a16:creationId xmlns:a16="http://schemas.microsoft.com/office/drawing/2014/main" id="{D6E70F3A-70AC-F084-D30E-6638C57516C1}"/>
              </a:ext>
            </a:extLst>
          </p:cNvPr>
          <p:cNvSpPr/>
          <p:nvPr/>
        </p:nvSpPr>
        <p:spPr>
          <a:xfrm>
            <a:off x="2598987" y="2504470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399F5B6B-7BD0-EB25-EF27-5B751EEAC37E}"/>
              </a:ext>
            </a:extLst>
          </p:cNvPr>
          <p:cNvSpPr/>
          <p:nvPr/>
        </p:nvSpPr>
        <p:spPr>
          <a:xfrm>
            <a:off x="3717402" y="966548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1">
            <a:extLst>
              <a:ext uri="{FF2B5EF4-FFF2-40B4-BE49-F238E27FC236}">
                <a16:creationId xmlns:a16="http://schemas.microsoft.com/office/drawing/2014/main" id="{A35FCD49-D29A-C0BA-187D-4D03A55E88BC}"/>
              </a:ext>
            </a:extLst>
          </p:cNvPr>
          <p:cNvSpPr/>
          <p:nvPr/>
        </p:nvSpPr>
        <p:spPr>
          <a:xfrm>
            <a:off x="111648" y="117547"/>
            <a:ext cx="2027051" cy="641961"/>
          </a:xfrm>
          <a:custGeom>
            <a:avLst/>
            <a:gdLst/>
            <a:ahLst/>
            <a:cxnLst/>
            <a:rect l="l" t="t" r="r" b="b"/>
            <a:pathLst>
              <a:path w="3723992" h="1264975">
                <a:moveTo>
                  <a:pt x="0" y="0"/>
                </a:moveTo>
                <a:lnTo>
                  <a:pt x="3723992" y="0"/>
                </a:lnTo>
                <a:lnTo>
                  <a:pt x="3723992" y="1264976"/>
                </a:lnTo>
                <a:lnTo>
                  <a:pt x="0" y="1264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1EAEED0-0E83-7EEA-BDAB-7633F8DC4A5A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tar: 5 Points 106">
            <a:extLst>
              <a:ext uri="{FF2B5EF4-FFF2-40B4-BE49-F238E27FC236}">
                <a16:creationId xmlns:a16="http://schemas.microsoft.com/office/drawing/2014/main" id="{E4703961-C47F-BE0F-6F8A-37B92159E30D}"/>
              </a:ext>
            </a:extLst>
          </p:cNvPr>
          <p:cNvSpPr/>
          <p:nvPr/>
        </p:nvSpPr>
        <p:spPr>
          <a:xfrm>
            <a:off x="343636" y="64644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Star: 5 Points 107">
            <a:extLst>
              <a:ext uri="{FF2B5EF4-FFF2-40B4-BE49-F238E27FC236}">
                <a16:creationId xmlns:a16="http://schemas.microsoft.com/office/drawing/2014/main" id="{437ED7ED-2C23-2537-07E4-AED8022921C6}"/>
              </a:ext>
            </a:extLst>
          </p:cNvPr>
          <p:cNvSpPr/>
          <p:nvPr/>
        </p:nvSpPr>
        <p:spPr>
          <a:xfrm>
            <a:off x="11756956" y="258234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Star: 5 Points 130">
            <a:extLst>
              <a:ext uri="{FF2B5EF4-FFF2-40B4-BE49-F238E27FC236}">
                <a16:creationId xmlns:a16="http://schemas.microsoft.com/office/drawing/2014/main" id="{2527BB2D-2132-3593-9851-9206E694F265}"/>
              </a:ext>
            </a:extLst>
          </p:cNvPr>
          <p:cNvSpPr/>
          <p:nvPr/>
        </p:nvSpPr>
        <p:spPr>
          <a:xfrm>
            <a:off x="8373175" y="1832872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Star: 5 Points 131">
            <a:extLst>
              <a:ext uri="{FF2B5EF4-FFF2-40B4-BE49-F238E27FC236}">
                <a16:creationId xmlns:a16="http://schemas.microsoft.com/office/drawing/2014/main" id="{19A06BBB-D1CF-7239-3480-7376E5E74573}"/>
              </a:ext>
            </a:extLst>
          </p:cNvPr>
          <p:cNvSpPr/>
          <p:nvPr/>
        </p:nvSpPr>
        <p:spPr>
          <a:xfrm>
            <a:off x="11792994" y="64644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Star: 5 Points 132">
            <a:extLst>
              <a:ext uri="{FF2B5EF4-FFF2-40B4-BE49-F238E27FC236}">
                <a16:creationId xmlns:a16="http://schemas.microsoft.com/office/drawing/2014/main" id="{AC9F6BB0-26EB-D4B8-80A4-8C45B96FFE7F}"/>
              </a:ext>
            </a:extLst>
          </p:cNvPr>
          <p:cNvSpPr/>
          <p:nvPr/>
        </p:nvSpPr>
        <p:spPr>
          <a:xfrm>
            <a:off x="10584000" y="7200286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8BFD091-21B5-8A22-97EF-9EB4C522D619}"/>
              </a:ext>
            </a:extLst>
          </p:cNvPr>
          <p:cNvSpPr/>
          <p:nvPr/>
        </p:nvSpPr>
        <p:spPr>
          <a:xfrm>
            <a:off x="-2669006" y="8058150"/>
            <a:ext cx="276226" cy="24765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CA563133-30BE-B65E-D338-B019737E8C85}"/>
              </a:ext>
            </a:extLst>
          </p:cNvPr>
          <p:cNvSpPr/>
          <p:nvPr/>
        </p:nvSpPr>
        <p:spPr>
          <a:xfrm>
            <a:off x="4751637" y="75950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Star: 5 Points 59">
            <a:extLst>
              <a:ext uri="{FF2B5EF4-FFF2-40B4-BE49-F238E27FC236}">
                <a16:creationId xmlns:a16="http://schemas.microsoft.com/office/drawing/2014/main" id="{AB28A91E-F518-29A0-923E-25771AB3E75A}"/>
              </a:ext>
            </a:extLst>
          </p:cNvPr>
          <p:cNvSpPr/>
          <p:nvPr/>
        </p:nvSpPr>
        <p:spPr>
          <a:xfrm>
            <a:off x="6057900" y="6464448"/>
            <a:ext cx="110740" cy="96459"/>
          </a:xfrm>
          <a:prstGeom prst="star5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0" name="Picture 19" descr="Two people running and biking together">
            <a:extLst>
              <a:ext uri="{FF2B5EF4-FFF2-40B4-BE49-F238E27FC236}">
                <a16:creationId xmlns:a16="http://schemas.microsoft.com/office/drawing/2014/main" id="{352B6CDE-CEC8-08E7-FC30-A8F0A0ECF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8" t="32813" r="15426" b="10999"/>
          <a:stretch>
            <a:fillRect/>
          </a:stretch>
        </p:blipFill>
        <p:spPr>
          <a:xfrm>
            <a:off x="8498701" y="2778425"/>
            <a:ext cx="2069456" cy="2406453"/>
          </a:xfrm>
          <a:custGeom>
            <a:avLst/>
            <a:gdLst>
              <a:gd name="connsiteX0" fmla="*/ 382256 w 2433976"/>
              <a:gd name="connsiteY0" fmla="*/ 0 h 2830332"/>
              <a:gd name="connsiteX1" fmla="*/ 2433976 w 2433976"/>
              <a:gd name="connsiteY1" fmla="*/ 0 h 2830332"/>
              <a:gd name="connsiteX2" fmla="*/ 2051720 w 2433976"/>
              <a:gd name="connsiteY2" fmla="*/ 2830332 h 2830332"/>
              <a:gd name="connsiteX3" fmla="*/ 0 w 2433976"/>
              <a:gd name="connsiteY3" fmla="*/ 2830332 h 283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3976" h="2830332">
                <a:moveTo>
                  <a:pt x="382256" y="0"/>
                </a:moveTo>
                <a:lnTo>
                  <a:pt x="2433976" y="0"/>
                </a:lnTo>
                <a:lnTo>
                  <a:pt x="2051720" y="2830332"/>
                </a:lnTo>
                <a:lnTo>
                  <a:pt x="0" y="2830332"/>
                </a:lnTo>
                <a:close/>
              </a:path>
            </a:pathLst>
          </a:custGeom>
        </p:spPr>
      </p:pic>
      <p:pic>
        <p:nvPicPr>
          <p:cNvPr id="23" name="Picture 22" descr="People riding bikes across bridge">
            <a:extLst>
              <a:ext uri="{FF2B5EF4-FFF2-40B4-BE49-F238E27FC236}">
                <a16:creationId xmlns:a16="http://schemas.microsoft.com/office/drawing/2014/main" id="{F0856D0E-0446-1193-BB97-FE2208695F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5" t="13396" r="11819" b="2320"/>
          <a:stretch>
            <a:fillRect/>
          </a:stretch>
        </p:blipFill>
        <p:spPr>
          <a:xfrm>
            <a:off x="10201981" y="2778425"/>
            <a:ext cx="3220687" cy="3035418"/>
          </a:xfrm>
          <a:custGeom>
            <a:avLst/>
            <a:gdLst>
              <a:gd name="connsiteX0" fmla="*/ 388293 w 3003083"/>
              <a:gd name="connsiteY0" fmla="*/ 0 h 2830332"/>
              <a:gd name="connsiteX1" fmla="*/ 3003083 w 3003083"/>
              <a:gd name="connsiteY1" fmla="*/ 0 h 2830332"/>
              <a:gd name="connsiteX2" fmla="*/ 2614790 w 3003083"/>
              <a:gd name="connsiteY2" fmla="*/ 2830332 h 2830332"/>
              <a:gd name="connsiteX3" fmla="*/ 0 w 3003083"/>
              <a:gd name="connsiteY3" fmla="*/ 2830332 h 2830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3083" h="2830332">
                <a:moveTo>
                  <a:pt x="388293" y="0"/>
                </a:moveTo>
                <a:lnTo>
                  <a:pt x="3003083" y="0"/>
                </a:lnTo>
                <a:lnTo>
                  <a:pt x="2614790" y="2830332"/>
                </a:lnTo>
                <a:lnTo>
                  <a:pt x="0" y="2830332"/>
                </a:lnTo>
                <a:close/>
              </a:path>
            </a:pathLst>
          </a:custGeom>
        </p:spPr>
      </p:pic>
      <p:sp>
        <p:nvSpPr>
          <p:cNvPr id="24" name="Subtitle 19">
            <a:extLst>
              <a:ext uri="{FF2B5EF4-FFF2-40B4-BE49-F238E27FC236}">
                <a16:creationId xmlns:a16="http://schemas.microsoft.com/office/drawing/2014/main" id="{626B9BF7-FA53-7F19-3C34-0C7CEFBDE75A}"/>
              </a:ext>
            </a:extLst>
          </p:cNvPr>
          <p:cNvSpPr txBox="1">
            <a:spLocks/>
          </p:cNvSpPr>
          <p:nvPr/>
        </p:nvSpPr>
        <p:spPr>
          <a:xfrm>
            <a:off x="1362559" y="942707"/>
            <a:ext cx="4931165" cy="441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b="1" dirty="0">
                <a:latin typeface="Roboto Mono Medium" panose="00000009000000000000" pitchFamily="49" charset="0"/>
              </a:rPr>
              <a:t>GIỚI THIỆU ĐỀ TÀI</a:t>
            </a:r>
            <a:endParaRPr lang="en-US" sz="3600" b="1" dirty="0"/>
          </a:p>
        </p:txBody>
      </p:sp>
      <p:pic>
        <p:nvPicPr>
          <p:cNvPr id="33" name="Picture 3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B362AAE-D9E4-2505-F939-FF1C189B527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41" y="4386044"/>
            <a:ext cx="4111018" cy="4111018"/>
          </a:xfrm>
          <a:prstGeom prst="rect">
            <a:avLst/>
          </a:prstGeom>
        </p:spPr>
      </p:pic>
      <p:sp>
        <p:nvSpPr>
          <p:cNvPr id="34" name="Subtitle 19">
            <a:extLst>
              <a:ext uri="{FF2B5EF4-FFF2-40B4-BE49-F238E27FC236}">
                <a16:creationId xmlns:a16="http://schemas.microsoft.com/office/drawing/2014/main" id="{CBA99145-B29D-98DB-2404-7DB9BF7FBD17}"/>
              </a:ext>
            </a:extLst>
          </p:cNvPr>
          <p:cNvSpPr txBox="1">
            <a:spLocks/>
          </p:cNvSpPr>
          <p:nvPr/>
        </p:nvSpPr>
        <p:spPr>
          <a:xfrm>
            <a:off x="14904962" y="191522"/>
            <a:ext cx="4931165" cy="4412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vi-VN" sz="3600" dirty="0">
                <a:solidFill>
                  <a:schemeClr val="bg1"/>
                </a:solidFill>
                <a:latin typeface="Roboto Mono Medium" panose="00000009000000000000" pitchFamily="49" charset="0"/>
              </a:rPr>
              <a:t>SƠ ĐỒ USE CASE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01ADE-6CAA-611C-ED75-C1315DAB8511}"/>
              </a:ext>
            </a:extLst>
          </p:cNvPr>
          <p:cNvSpPr txBox="1"/>
          <p:nvPr/>
        </p:nvSpPr>
        <p:spPr>
          <a:xfrm>
            <a:off x="343636" y="1702463"/>
            <a:ext cx="33737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Mục Tiêu:</a:t>
            </a:r>
            <a:r>
              <a:rPr lang="vi-VN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Dự án này nhằm xây dựng một trang web thương mại điện tử chuyên về việc bán và quảng bá xe đạp. 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EA39A-BF63-B9D0-09BE-5F17102AC511}"/>
              </a:ext>
            </a:extLst>
          </p:cNvPr>
          <p:cNvSpPr txBox="1"/>
          <p:nvPr/>
        </p:nvSpPr>
        <p:spPr>
          <a:xfrm>
            <a:off x="270964" y="2778425"/>
            <a:ext cx="33737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Phạm</a:t>
            </a:r>
            <a:r>
              <a:rPr lang="en-US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Vi:</a:t>
            </a:r>
            <a:endParaRPr lang="vi-VN" sz="1400" b="1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40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Sản Phẩm:</a:t>
            </a:r>
          </a:p>
          <a:p>
            <a:pPr lvl="1" algn="l"/>
            <a:r>
              <a:rPr lang="vi-VN" sz="1400" b="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Bán các loại xe đạp đa dạng, từ xe đạp đô thị đến xe địa hình và đua xe.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40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Dịch Vụ:</a:t>
            </a:r>
          </a:p>
          <a:p>
            <a:pPr lvl="1" algn="l"/>
            <a:r>
              <a:rPr lang="vi-VN" sz="1400" b="0" i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Tư vấn chọn lựa xe đạp phù hợp dựa trên nhu cầu của khách hàng.</a:t>
            </a:r>
          </a:p>
          <a:p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5A6CA-08EA-DF91-9708-DE96BD4091B7}"/>
              </a:ext>
            </a:extLst>
          </p:cNvPr>
          <p:cNvSpPr txBox="1"/>
          <p:nvPr/>
        </p:nvSpPr>
        <p:spPr>
          <a:xfrm>
            <a:off x="4010045" y="1702463"/>
            <a:ext cx="336921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Tính Năng Quan Trọng: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40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Hệ Thống Tìm Kiếm và Lọc Sản Phẩm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40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Giỏ Hàng và Thanh Toán An Toàn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40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Đánh Giá và Nhận Xét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DC6FCB-BA6B-0301-1F68-105E55DED360}"/>
              </a:ext>
            </a:extLst>
          </p:cNvPr>
          <p:cNvSpPr txBox="1"/>
          <p:nvPr/>
        </p:nvSpPr>
        <p:spPr>
          <a:xfrm>
            <a:off x="4010046" y="3190473"/>
            <a:ext cx="33692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Công</a:t>
            </a:r>
            <a:r>
              <a:rPr lang="en-US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Nghệ</a:t>
            </a:r>
            <a:r>
              <a:rPr lang="en-US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Sử</a:t>
            </a:r>
            <a:r>
              <a:rPr lang="en-US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400" b="1" i="0" dirty="0" err="1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Dụng</a:t>
            </a:r>
            <a:r>
              <a:rPr lang="en-US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endParaRPr lang="vi-VN" sz="1400" b="1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Font-end: </a:t>
            </a:r>
            <a:r>
              <a:rPr lang="en-US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HTML,</a:t>
            </a:r>
            <a:r>
              <a:rPr lang="vi-VN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CSS, JavaScript, Bootstrap.</a:t>
            </a:r>
          </a:p>
          <a:p>
            <a:r>
              <a:rPr lang="vi-VN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Back-End: PHP, MySQL.</a:t>
            </a:r>
            <a:endParaRPr lang="en-US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1CB4CE-38C4-FB50-68E6-0D650DBAE4E2}"/>
              </a:ext>
            </a:extLst>
          </p:cNvPr>
          <p:cNvSpPr txBox="1"/>
          <p:nvPr/>
        </p:nvSpPr>
        <p:spPr>
          <a:xfrm>
            <a:off x="4010045" y="4463039"/>
            <a:ext cx="33737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1400" b="1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Lợi Ích Dự Kiến:</a:t>
            </a:r>
            <a:endParaRPr lang="vi-VN" sz="14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Tạo ra một trải nghiệm mua sắm trực tuyến thuận tiện và tin cậy</a:t>
            </a:r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vi-VN" sz="1400" b="0" i="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vi-VN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Tăng doanh số bán hàng</a:t>
            </a:r>
          </a:p>
        </p:txBody>
      </p:sp>
    </p:spTree>
    <p:extLst>
      <p:ext uri="{BB962C8B-B14F-4D97-AF65-F5344CB8AC3E}">
        <p14:creationId xmlns:p14="http://schemas.microsoft.com/office/powerpoint/2010/main" val="1081338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1589</TotalTime>
  <Words>1307</Words>
  <Application>Microsoft Office PowerPoint</Application>
  <PresentationFormat>Widescreen</PresentationFormat>
  <Paragraphs>214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Bahnschrift</vt:lpstr>
      <vt:lpstr>Calibri</vt:lpstr>
      <vt:lpstr>Calibri Light</vt:lpstr>
      <vt:lpstr>Roboto</vt:lpstr>
      <vt:lpstr>Roboto Mono Medium</vt:lpstr>
      <vt:lpstr>Rockwell Extra Bold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 AN WEB</dc:title>
  <dc:creator>lamnekiro445@gmail.com</dc:creator>
  <cp:lastModifiedBy>Hiệp Nguyễn</cp:lastModifiedBy>
  <cp:revision>21</cp:revision>
  <dcterms:created xsi:type="dcterms:W3CDTF">2023-12-03T11:05:38Z</dcterms:created>
  <dcterms:modified xsi:type="dcterms:W3CDTF">2024-12-02T02:44:40Z</dcterms:modified>
</cp:coreProperties>
</file>